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80" r:id="rId19"/>
    <p:sldId id="274"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Vardhan" userId="1a70df875e7922b5" providerId="LiveId" clId="{050D4D51-5C8D-4E74-9418-3D9AC6EAA800}"/>
    <pc:docChg chg="modSld">
      <pc:chgData name="Vishnu Vardhan" userId="1a70df875e7922b5" providerId="LiveId" clId="{050D4D51-5C8D-4E74-9418-3D9AC6EAA800}" dt="2025-03-06T12:30:13.156" v="1" actId="20577"/>
      <pc:docMkLst>
        <pc:docMk/>
      </pc:docMkLst>
      <pc:sldChg chg="modSp mod">
        <pc:chgData name="Vishnu Vardhan" userId="1a70df875e7922b5" providerId="LiveId" clId="{050D4D51-5C8D-4E74-9418-3D9AC6EAA800}" dt="2025-03-06T12:30:13.156" v="1" actId="20577"/>
        <pc:sldMkLst>
          <pc:docMk/>
          <pc:sldMk cId="1820763463" sldId="279"/>
        </pc:sldMkLst>
        <pc:spChg chg="mod">
          <ac:chgData name="Vishnu Vardhan" userId="1a70df875e7922b5" providerId="LiveId" clId="{050D4D51-5C8D-4E74-9418-3D9AC6EAA800}" dt="2025-03-06T12:30:13.156" v="1" actId="20577"/>
          <ac:spMkLst>
            <pc:docMk/>
            <pc:sldMk cId="1820763463" sldId="279"/>
            <ac:spMk id="3" creationId="{EACF3A14-2F8D-2516-7DA4-54A05D17E1E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35DEF9-2929-481B-B285-27509BFDD4C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F065487-1446-4B24-BB4B-1C36F04424AC}">
      <dgm:prSet/>
      <dgm:spPr/>
      <dgm:t>
        <a:bodyPr/>
        <a:lstStyle/>
        <a:p>
          <a:r>
            <a:rPr lang="en-US" b="1"/>
            <a:t>What is my sql? || How to Install MySQL </a:t>
          </a:r>
          <a:endParaRPr lang="en-US"/>
        </a:p>
      </dgm:t>
    </dgm:pt>
    <dgm:pt modelId="{A81D0D8E-622A-42CC-8DCD-B48F1B23E0B0}" type="parTrans" cxnId="{F16C4679-B772-4E53-AE34-B773B79A60A4}">
      <dgm:prSet/>
      <dgm:spPr/>
      <dgm:t>
        <a:bodyPr/>
        <a:lstStyle/>
        <a:p>
          <a:endParaRPr lang="en-US"/>
        </a:p>
      </dgm:t>
    </dgm:pt>
    <dgm:pt modelId="{B0940608-2897-4E0D-8E1A-BB5A405585C2}" type="sibTrans" cxnId="{F16C4679-B772-4E53-AE34-B773B79A60A4}">
      <dgm:prSet/>
      <dgm:spPr/>
      <dgm:t>
        <a:bodyPr/>
        <a:lstStyle/>
        <a:p>
          <a:endParaRPr lang="en-US"/>
        </a:p>
      </dgm:t>
    </dgm:pt>
    <dgm:pt modelId="{B5F28578-3839-410B-8B52-CFA1F45830BF}">
      <dgm:prSet/>
      <dgm:spPr/>
      <dgm:t>
        <a:bodyPr/>
        <a:lstStyle/>
        <a:p>
          <a:r>
            <a:rPr lang="en-US" b="1"/>
            <a:t>How to Create a Table in MySQL?</a:t>
          </a:r>
          <a:endParaRPr lang="en-US"/>
        </a:p>
      </dgm:t>
    </dgm:pt>
    <dgm:pt modelId="{458EBA58-0F6A-4471-86A3-F6B11D42B3BE}" type="parTrans" cxnId="{A62603A9-A2FD-45F8-BBEB-345BBEE97CE5}">
      <dgm:prSet/>
      <dgm:spPr/>
      <dgm:t>
        <a:bodyPr/>
        <a:lstStyle/>
        <a:p>
          <a:endParaRPr lang="en-US"/>
        </a:p>
      </dgm:t>
    </dgm:pt>
    <dgm:pt modelId="{78D1AB45-D840-4336-9167-A1105E1BF354}" type="sibTrans" cxnId="{A62603A9-A2FD-45F8-BBEB-345BBEE97CE5}">
      <dgm:prSet/>
      <dgm:spPr/>
      <dgm:t>
        <a:bodyPr/>
        <a:lstStyle/>
        <a:p>
          <a:endParaRPr lang="en-US"/>
        </a:p>
      </dgm:t>
    </dgm:pt>
    <dgm:pt modelId="{C7A1524F-494A-409C-91C6-64F9D83494E3}">
      <dgm:prSet/>
      <dgm:spPr/>
      <dgm:t>
        <a:bodyPr/>
        <a:lstStyle/>
        <a:p>
          <a:r>
            <a:rPr lang="en-US" b="1" dirty="0"/>
            <a:t>MySQL Add Data Into Tables using the INSERT Query</a:t>
          </a:r>
          <a:endParaRPr lang="en-US" dirty="0"/>
        </a:p>
      </dgm:t>
    </dgm:pt>
    <dgm:pt modelId="{D8E3F038-F745-475E-9908-BAD3A86FE8A7}" type="parTrans" cxnId="{127CD497-E0B2-4429-B9E4-2EA9AAF3CB36}">
      <dgm:prSet/>
      <dgm:spPr/>
      <dgm:t>
        <a:bodyPr/>
        <a:lstStyle/>
        <a:p>
          <a:endParaRPr lang="en-US"/>
        </a:p>
      </dgm:t>
    </dgm:pt>
    <dgm:pt modelId="{9A9AF577-D6EC-426C-B00A-1EDFC87B037D}" type="sibTrans" cxnId="{127CD497-E0B2-4429-B9E4-2EA9AAF3CB36}">
      <dgm:prSet/>
      <dgm:spPr/>
      <dgm:t>
        <a:bodyPr/>
        <a:lstStyle/>
        <a:p>
          <a:endParaRPr lang="en-US"/>
        </a:p>
      </dgm:t>
    </dgm:pt>
    <dgm:pt modelId="{5245128B-CF26-4A93-9746-7B1BCA300D78}">
      <dgm:prSet/>
      <dgm:spPr/>
      <dgm:t>
        <a:bodyPr/>
        <a:lstStyle/>
        <a:p>
          <a:r>
            <a:rPr lang="en-US" b="1"/>
            <a:t>MySQL Select Query with Where Clause</a:t>
          </a:r>
          <a:endParaRPr lang="en-US"/>
        </a:p>
      </dgm:t>
    </dgm:pt>
    <dgm:pt modelId="{44FA989A-1C3B-495B-836B-5B45AFD8F3A8}" type="parTrans" cxnId="{02B51A45-31A9-48F1-A55B-64F093FE652B}">
      <dgm:prSet/>
      <dgm:spPr/>
      <dgm:t>
        <a:bodyPr/>
        <a:lstStyle/>
        <a:p>
          <a:endParaRPr lang="en-US"/>
        </a:p>
      </dgm:t>
    </dgm:pt>
    <dgm:pt modelId="{B3A73DD5-7B19-49F9-9B82-58C373990E44}" type="sibTrans" cxnId="{02B51A45-31A9-48F1-A55B-64F093FE652B}">
      <dgm:prSet/>
      <dgm:spPr/>
      <dgm:t>
        <a:bodyPr/>
        <a:lstStyle/>
        <a:p>
          <a:endParaRPr lang="en-US"/>
        </a:p>
      </dgm:t>
    </dgm:pt>
    <dgm:pt modelId="{50F12B7C-3D06-4608-82B5-899D2F606D0E}">
      <dgm:prSet/>
      <dgm:spPr/>
      <dgm:t>
        <a:bodyPr/>
        <a:lstStyle/>
        <a:p>
          <a:r>
            <a:rPr lang="en-US" b="1"/>
            <a:t>MySQL Table Constraints Tutorial with Example</a:t>
          </a:r>
          <a:endParaRPr lang="en-US"/>
        </a:p>
      </dgm:t>
    </dgm:pt>
    <dgm:pt modelId="{ED23E382-E7CB-40CB-8FF6-F17008FE4DA8}" type="parTrans" cxnId="{5F7DEE36-EC17-4187-BE8F-2C12C2E4465B}">
      <dgm:prSet/>
      <dgm:spPr/>
      <dgm:t>
        <a:bodyPr/>
        <a:lstStyle/>
        <a:p>
          <a:endParaRPr lang="en-US"/>
        </a:p>
      </dgm:t>
    </dgm:pt>
    <dgm:pt modelId="{B45564FA-ABCE-4B61-AC98-DA8B9D90DF7C}" type="sibTrans" cxnId="{5F7DEE36-EC17-4187-BE8F-2C12C2E4465B}">
      <dgm:prSet/>
      <dgm:spPr/>
      <dgm:t>
        <a:bodyPr/>
        <a:lstStyle/>
        <a:p>
          <a:endParaRPr lang="en-US"/>
        </a:p>
      </dgm:t>
    </dgm:pt>
    <dgm:pt modelId="{17FF5235-13EF-4755-9EAC-8E7E6FA7ED6C}">
      <dgm:prSet/>
      <dgm:spPr/>
      <dgm:t>
        <a:bodyPr/>
        <a:lstStyle/>
        <a:p>
          <a:r>
            <a:rPr lang="en-US" b="1"/>
            <a:t>MySQL Commands: And, OR &amp; NOT Operator</a:t>
          </a:r>
          <a:endParaRPr lang="en-US"/>
        </a:p>
      </dgm:t>
    </dgm:pt>
    <dgm:pt modelId="{E49F42E2-E588-48ED-8509-8F5B2E030486}" type="parTrans" cxnId="{FE1FE66C-4883-41B8-A201-FD235B6A199C}">
      <dgm:prSet/>
      <dgm:spPr/>
      <dgm:t>
        <a:bodyPr/>
        <a:lstStyle/>
        <a:p>
          <a:endParaRPr lang="en-US"/>
        </a:p>
      </dgm:t>
    </dgm:pt>
    <dgm:pt modelId="{1EB12F09-F06B-434B-A323-E91B2F9364EB}" type="sibTrans" cxnId="{FE1FE66C-4883-41B8-A201-FD235B6A199C}">
      <dgm:prSet/>
      <dgm:spPr/>
      <dgm:t>
        <a:bodyPr/>
        <a:lstStyle/>
        <a:p>
          <a:endParaRPr lang="en-US"/>
        </a:p>
      </dgm:t>
    </dgm:pt>
    <dgm:pt modelId="{F8247674-83FC-4467-9FCB-CAA6032D0439}">
      <dgm:prSet/>
      <dgm:spPr/>
      <dgm:t>
        <a:bodyPr/>
        <a:lstStyle/>
        <a:p>
          <a:r>
            <a:rPr lang="en-US" b="1"/>
            <a:t>MySQL IN Operator on Database Table</a:t>
          </a:r>
          <a:endParaRPr lang="en-US"/>
        </a:p>
      </dgm:t>
    </dgm:pt>
    <dgm:pt modelId="{D9B46429-46BD-42C7-8B24-9BFA8C6659C0}" type="parTrans" cxnId="{BCE60321-F8D3-4470-B9D8-34CEF7936F6B}">
      <dgm:prSet/>
      <dgm:spPr/>
      <dgm:t>
        <a:bodyPr/>
        <a:lstStyle/>
        <a:p>
          <a:endParaRPr lang="en-US"/>
        </a:p>
      </dgm:t>
    </dgm:pt>
    <dgm:pt modelId="{B9C8E1FA-68AB-486F-B955-20965EF96B38}" type="sibTrans" cxnId="{BCE60321-F8D3-4470-B9D8-34CEF7936F6B}">
      <dgm:prSet/>
      <dgm:spPr/>
      <dgm:t>
        <a:bodyPr/>
        <a:lstStyle/>
        <a:p>
          <a:endParaRPr lang="en-US"/>
        </a:p>
      </dgm:t>
    </dgm:pt>
    <dgm:pt modelId="{95716735-0805-4E5D-AA7E-11E2137E056E}">
      <dgm:prSet/>
      <dgm:spPr/>
      <dgm:t>
        <a:bodyPr/>
        <a:lstStyle/>
        <a:p>
          <a:r>
            <a:rPr lang="en-US" b="1"/>
            <a:t>MySQL LIKE Operator and Wildcard</a:t>
          </a:r>
          <a:endParaRPr lang="en-US"/>
        </a:p>
      </dgm:t>
    </dgm:pt>
    <dgm:pt modelId="{2B56FB64-A887-40F5-A24C-6C5D48AB5A90}" type="parTrans" cxnId="{D2307C70-8D2E-40FE-8005-B213F61A27AC}">
      <dgm:prSet/>
      <dgm:spPr/>
      <dgm:t>
        <a:bodyPr/>
        <a:lstStyle/>
        <a:p>
          <a:endParaRPr lang="en-US"/>
        </a:p>
      </dgm:t>
    </dgm:pt>
    <dgm:pt modelId="{3D470234-D880-4DA5-A053-32420B362F7A}" type="sibTrans" cxnId="{D2307C70-8D2E-40FE-8005-B213F61A27AC}">
      <dgm:prSet/>
      <dgm:spPr/>
      <dgm:t>
        <a:bodyPr/>
        <a:lstStyle/>
        <a:p>
          <a:endParaRPr lang="en-US"/>
        </a:p>
      </dgm:t>
    </dgm:pt>
    <dgm:pt modelId="{E6185D70-29CC-4C13-8899-164B5AB9E4F5}">
      <dgm:prSet/>
      <dgm:spPr/>
      <dgm:t>
        <a:bodyPr/>
        <a:lstStyle/>
        <a:p>
          <a:r>
            <a:rPr lang="en-US" b="1"/>
            <a:t>MySQL Between and Not Between Operators</a:t>
          </a:r>
          <a:endParaRPr lang="en-US"/>
        </a:p>
      </dgm:t>
    </dgm:pt>
    <dgm:pt modelId="{A30A1AB5-A01B-4641-A035-F2F91F7BC1BA}" type="parTrans" cxnId="{2156D928-2DFF-477E-B27B-BCBA12790844}">
      <dgm:prSet/>
      <dgm:spPr/>
      <dgm:t>
        <a:bodyPr/>
        <a:lstStyle/>
        <a:p>
          <a:endParaRPr lang="en-US"/>
        </a:p>
      </dgm:t>
    </dgm:pt>
    <dgm:pt modelId="{3A08F473-E153-4EAF-9CBC-267E5973A712}" type="sibTrans" cxnId="{2156D928-2DFF-477E-B27B-BCBA12790844}">
      <dgm:prSet/>
      <dgm:spPr/>
      <dgm:t>
        <a:bodyPr/>
        <a:lstStyle/>
        <a:p>
          <a:endParaRPr lang="en-US"/>
        </a:p>
      </dgm:t>
    </dgm:pt>
    <dgm:pt modelId="{05250F59-D73D-4499-A416-F8963CB6200C}">
      <dgm:prSet/>
      <dgm:spPr/>
      <dgm:t>
        <a:bodyPr/>
        <a:lstStyle/>
        <a:p>
          <a:r>
            <a:rPr lang="en-US" b="1"/>
            <a:t>MySQL Order By and Distinct</a:t>
          </a:r>
          <a:endParaRPr lang="en-US"/>
        </a:p>
      </dgm:t>
    </dgm:pt>
    <dgm:pt modelId="{8FC80258-8FCE-469A-8490-FE99F3BD6444}" type="parTrans" cxnId="{5BB2286B-F241-4A14-9AA5-33DDDEA46ABF}">
      <dgm:prSet/>
      <dgm:spPr/>
      <dgm:t>
        <a:bodyPr/>
        <a:lstStyle/>
        <a:p>
          <a:endParaRPr lang="en-US"/>
        </a:p>
      </dgm:t>
    </dgm:pt>
    <dgm:pt modelId="{27D16E98-73BF-439B-B722-2A9700793E72}" type="sibTrans" cxnId="{5BB2286B-F241-4A14-9AA5-33DDDEA46ABF}">
      <dgm:prSet/>
      <dgm:spPr/>
      <dgm:t>
        <a:bodyPr/>
        <a:lstStyle/>
        <a:p>
          <a:endParaRPr lang="en-US"/>
        </a:p>
      </dgm:t>
    </dgm:pt>
    <dgm:pt modelId="{C09374E2-878D-4B6C-8E63-65DCE5431DAB}">
      <dgm:prSet/>
      <dgm:spPr/>
      <dgm:t>
        <a:bodyPr/>
        <a:lstStyle/>
        <a:p>
          <a:r>
            <a:rPr lang="en-US" b="1"/>
            <a:t>MySQL IS NULL and IS NOT NULL Operators</a:t>
          </a:r>
          <a:endParaRPr lang="en-US"/>
        </a:p>
      </dgm:t>
    </dgm:pt>
    <dgm:pt modelId="{2A38B991-3BC2-4715-BC0F-ED6D6F908F52}" type="parTrans" cxnId="{9607BCC9-089A-4F2F-92FB-1A12AA64D32C}">
      <dgm:prSet/>
      <dgm:spPr/>
      <dgm:t>
        <a:bodyPr/>
        <a:lstStyle/>
        <a:p>
          <a:endParaRPr lang="en-US"/>
        </a:p>
      </dgm:t>
    </dgm:pt>
    <dgm:pt modelId="{1D0695F3-5E13-43F9-B1E4-3CC093FD72E1}" type="sibTrans" cxnId="{9607BCC9-089A-4F2F-92FB-1A12AA64D32C}">
      <dgm:prSet/>
      <dgm:spPr/>
      <dgm:t>
        <a:bodyPr/>
        <a:lstStyle/>
        <a:p>
          <a:endParaRPr lang="en-US"/>
        </a:p>
      </dgm:t>
    </dgm:pt>
    <dgm:pt modelId="{D4EAEBD6-2970-4515-A6CC-EECE2A881726}">
      <dgm:prSet/>
      <dgm:spPr/>
      <dgm:t>
        <a:bodyPr/>
        <a:lstStyle/>
        <a:p>
          <a:r>
            <a:rPr lang="en-US" b="1"/>
            <a:t>MySQL Limit and Offset Complete Tutorial</a:t>
          </a:r>
          <a:endParaRPr lang="en-US"/>
        </a:p>
      </dgm:t>
    </dgm:pt>
    <dgm:pt modelId="{E58CD09F-D345-4FC1-9C80-9A0B1CA1824B}" type="parTrans" cxnId="{73463A8C-578F-4840-83EB-B5C5B501A9F5}">
      <dgm:prSet/>
      <dgm:spPr/>
      <dgm:t>
        <a:bodyPr/>
        <a:lstStyle/>
        <a:p>
          <a:endParaRPr lang="en-US"/>
        </a:p>
      </dgm:t>
    </dgm:pt>
    <dgm:pt modelId="{0C8538F4-3C83-4B7A-8D06-CCDFDBE190CB}" type="sibTrans" cxnId="{73463A8C-578F-4840-83EB-B5C5B501A9F5}">
      <dgm:prSet/>
      <dgm:spPr/>
      <dgm:t>
        <a:bodyPr/>
        <a:lstStyle/>
        <a:p>
          <a:endParaRPr lang="en-US"/>
        </a:p>
      </dgm:t>
    </dgm:pt>
    <dgm:pt modelId="{608B9A41-74F5-416C-ACDE-DD93169A623F}">
      <dgm:prSet/>
      <dgm:spPr/>
      <dgm:t>
        <a:bodyPr/>
        <a:lstStyle/>
        <a:p>
          <a:r>
            <a:rPr lang="en-US" b="1"/>
            <a:t>MySQL Aggregate Functions: SUM, MIN, MAX &amp; AVG</a:t>
          </a:r>
          <a:endParaRPr lang="en-US"/>
        </a:p>
      </dgm:t>
    </dgm:pt>
    <dgm:pt modelId="{40D3E7BE-DA6A-448A-995F-95FC391D7281}" type="parTrans" cxnId="{003CC7AC-2C57-495B-B109-688AB2D4C74E}">
      <dgm:prSet/>
      <dgm:spPr/>
      <dgm:t>
        <a:bodyPr/>
        <a:lstStyle/>
        <a:p>
          <a:endParaRPr lang="en-US"/>
        </a:p>
      </dgm:t>
    </dgm:pt>
    <dgm:pt modelId="{E953B571-46C3-4298-847A-6C1A1802392F}" type="sibTrans" cxnId="{003CC7AC-2C57-495B-B109-688AB2D4C74E}">
      <dgm:prSet/>
      <dgm:spPr/>
      <dgm:t>
        <a:bodyPr/>
        <a:lstStyle/>
        <a:p>
          <a:endParaRPr lang="en-US"/>
        </a:p>
      </dgm:t>
    </dgm:pt>
    <dgm:pt modelId="{B290065D-D9A4-48E8-84DE-777C19EE918A}">
      <dgm:prSet/>
      <dgm:spPr/>
      <dgm:t>
        <a:bodyPr/>
        <a:lstStyle/>
        <a:p>
          <a:r>
            <a:rPr lang="en-US" b="1"/>
            <a:t>MySQL UPDATE Statement</a:t>
          </a:r>
          <a:endParaRPr lang="en-US"/>
        </a:p>
      </dgm:t>
    </dgm:pt>
    <dgm:pt modelId="{4E2A5DD8-4142-4B11-BEBC-DAFD04179392}" type="parTrans" cxnId="{F857719D-F6E2-4422-9153-F02029D4DE18}">
      <dgm:prSet/>
      <dgm:spPr/>
      <dgm:t>
        <a:bodyPr/>
        <a:lstStyle/>
        <a:p>
          <a:endParaRPr lang="en-US"/>
        </a:p>
      </dgm:t>
    </dgm:pt>
    <dgm:pt modelId="{7F6EBC11-74BE-479B-A2E0-31C3FD823FF5}" type="sibTrans" cxnId="{F857719D-F6E2-4422-9153-F02029D4DE18}">
      <dgm:prSet/>
      <dgm:spPr/>
      <dgm:t>
        <a:bodyPr/>
        <a:lstStyle/>
        <a:p>
          <a:endParaRPr lang="en-US"/>
        </a:p>
      </dgm:t>
    </dgm:pt>
    <dgm:pt modelId="{2BDCB6D9-BA9C-4AC8-9EBE-0B9A0FF1552E}">
      <dgm:prSet/>
      <dgm:spPr/>
      <dgm:t>
        <a:bodyPr/>
        <a:lstStyle/>
        <a:p>
          <a:r>
            <a:rPr lang="en-US" b="1"/>
            <a:t>MySQL DELETE Query</a:t>
          </a:r>
          <a:endParaRPr lang="en-US"/>
        </a:p>
      </dgm:t>
    </dgm:pt>
    <dgm:pt modelId="{37638546-468D-467E-9A3A-146C3220C170}" type="parTrans" cxnId="{E2DEF4F8-6BBB-4D46-8E03-88EDB0D4586B}">
      <dgm:prSet/>
      <dgm:spPr/>
      <dgm:t>
        <a:bodyPr/>
        <a:lstStyle/>
        <a:p>
          <a:endParaRPr lang="en-US"/>
        </a:p>
      </dgm:t>
    </dgm:pt>
    <dgm:pt modelId="{4B4DBEDD-7F1E-4C2F-983F-25D9D2F980AE}" type="sibTrans" cxnId="{E2DEF4F8-6BBB-4D46-8E03-88EDB0D4586B}">
      <dgm:prSet/>
      <dgm:spPr/>
      <dgm:t>
        <a:bodyPr/>
        <a:lstStyle/>
        <a:p>
          <a:endParaRPr lang="en-US"/>
        </a:p>
      </dgm:t>
    </dgm:pt>
    <dgm:pt modelId="{62C15517-6447-4394-93FF-FD81BD167C7A}">
      <dgm:prSet/>
      <dgm:spPr/>
      <dgm:t>
        <a:bodyPr/>
        <a:lstStyle/>
        <a:p>
          <a:r>
            <a:rPr lang="en-US" b="1"/>
            <a:t>Primary Key and Foreign Key using MySQL Command</a:t>
          </a:r>
          <a:endParaRPr lang="en-US"/>
        </a:p>
      </dgm:t>
    </dgm:pt>
    <dgm:pt modelId="{107740BA-FE00-4984-8C6A-397A677F6D06}" type="parTrans" cxnId="{BBBC6CF2-10C4-4DA5-985A-2DA5B7479299}">
      <dgm:prSet/>
      <dgm:spPr/>
      <dgm:t>
        <a:bodyPr/>
        <a:lstStyle/>
        <a:p>
          <a:endParaRPr lang="en-US"/>
        </a:p>
      </dgm:t>
    </dgm:pt>
    <dgm:pt modelId="{F856F958-EC24-4546-AB64-8C5AD79792B3}" type="sibTrans" cxnId="{BBBC6CF2-10C4-4DA5-985A-2DA5B7479299}">
      <dgm:prSet/>
      <dgm:spPr/>
      <dgm:t>
        <a:bodyPr/>
        <a:lstStyle/>
        <a:p>
          <a:endParaRPr lang="en-US"/>
        </a:p>
      </dgm:t>
    </dgm:pt>
    <dgm:pt modelId="{747042DB-A9A5-4808-96AE-93DE963C937A}">
      <dgm:prSet/>
      <dgm:spPr/>
      <dgm:t>
        <a:bodyPr/>
        <a:lstStyle/>
        <a:p>
          <a:r>
            <a:rPr lang="en-US" b="1"/>
            <a:t>MySQL Data Transaction</a:t>
          </a:r>
          <a:endParaRPr lang="en-US"/>
        </a:p>
      </dgm:t>
    </dgm:pt>
    <dgm:pt modelId="{E11F267D-CF69-4F1A-8A20-09D4A8767797}" type="parTrans" cxnId="{900AABC2-F3F3-468B-A379-A400F818AF76}">
      <dgm:prSet/>
      <dgm:spPr/>
      <dgm:t>
        <a:bodyPr/>
        <a:lstStyle/>
        <a:p>
          <a:endParaRPr lang="en-US"/>
        </a:p>
      </dgm:t>
    </dgm:pt>
    <dgm:pt modelId="{4779B0CB-4587-40B1-B90E-249CF183FFC3}" type="sibTrans" cxnId="{900AABC2-F3F3-468B-A379-A400F818AF76}">
      <dgm:prSet/>
      <dgm:spPr/>
      <dgm:t>
        <a:bodyPr/>
        <a:lstStyle/>
        <a:p>
          <a:endParaRPr lang="en-US"/>
        </a:p>
      </dgm:t>
    </dgm:pt>
    <dgm:pt modelId="{852B902A-17B3-47C8-90D9-8A9988757128}">
      <dgm:prSet/>
      <dgm:spPr/>
      <dgm:t>
        <a:bodyPr/>
        <a:lstStyle/>
        <a:p>
          <a:r>
            <a:rPr lang="en-US" b="1"/>
            <a:t>Primary Key and Foreign Key in MySQL </a:t>
          </a:r>
          <a:endParaRPr lang="en-US"/>
        </a:p>
      </dgm:t>
    </dgm:pt>
    <dgm:pt modelId="{6EF42A80-E99E-4B75-826F-D8EAFF879B59}" type="parTrans" cxnId="{B16BACB5-E17E-4F24-97EC-1EDA406A85AB}">
      <dgm:prSet/>
      <dgm:spPr/>
      <dgm:t>
        <a:bodyPr/>
        <a:lstStyle/>
        <a:p>
          <a:endParaRPr lang="en-US"/>
        </a:p>
      </dgm:t>
    </dgm:pt>
    <dgm:pt modelId="{60FFE27F-16B8-43B5-8A39-B9BC145CED5F}" type="sibTrans" cxnId="{B16BACB5-E17E-4F24-97EC-1EDA406A85AB}">
      <dgm:prSet/>
      <dgm:spPr/>
      <dgm:t>
        <a:bodyPr/>
        <a:lstStyle/>
        <a:p>
          <a:endParaRPr lang="en-US"/>
        </a:p>
      </dgm:t>
    </dgm:pt>
    <dgm:pt modelId="{535FF273-8D75-4B28-BCE5-FEEE096BDD6A}">
      <dgm:prSet/>
      <dgm:spPr/>
      <dgm:t>
        <a:bodyPr/>
        <a:lstStyle/>
        <a:p>
          <a:r>
            <a:rPr lang="en-US" b="1"/>
            <a:t>MySQL INNER JOIN Command</a:t>
          </a:r>
          <a:endParaRPr lang="en-US"/>
        </a:p>
      </dgm:t>
    </dgm:pt>
    <dgm:pt modelId="{8AC2B4DA-4ECE-4A80-B901-54ACE11CF8DB}" type="parTrans" cxnId="{66CF2BCA-6703-4BC9-AF04-E42E620B5913}">
      <dgm:prSet/>
      <dgm:spPr/>
      <dgm:t>
        <a:bodyPr/>
        <a:lstStyle/>
        <a:p>
          <a:endParaRPr lang="en-US"/>
        </a:p>
      </dgm:t>
    </dgm:pt>
    <dgm:pt modelId="{1EAB370D-6CA3-48EC-8335-F88EAE93A1DB}" type="sibTrans" cxnId="{66CF2BCA-6703-4BC9-AF04-E42E620B5913}">
      <dgm:prSet/>
      <dgm:spPr/>
      <dgm:t>
        <a:bodyPr/>
        <a:lstStyle/>
        <a:p>
          <a:endParaRPr lang="en-US"/>
        </a:p>
      </dgm:t>
    </dgm:pt>
    <dgm:pt modelId="{58A91048-BD03-40D1-B920-3E4932509231}">
      <dgm:prSet/>
      <dgm:spPr/>
      <dgm:t>
        <a:bodyPr/>
        <a:lstStyle/>
        <a:p>
          <a:r>
            <a:rPr lang="en-US" b="1"/>
            <a:t>What is the Difference Between Left Join &amp; Right Join in MySQL?</a:t>
          </a:r>
          <a:endParaRPr lang="en-US"/>
        </a:p>
      </dgm:t>
    </dgm:pt>
    <dgm:pt modelId="{6168A9B1-DF3D-4894-A338-6E7E59BEBCB4}" type="parTrans" cxnId="{0912C0CA-1D51-4EB8-B86B-B3D4B03AD623}">
      <dgm:prSet/>
      <dgm:spPr/>
      <dgm:t>
        <a:bodyPr/>
        <a:lstStyle/>
        <a:p>
          <a:endParaRPr lang="en-US"/>
        </a:p>
      </dgm:t>
    </dgm:pt>
    <dgm:pt modelId="{BE203153-19C5-4CAB-A5ED-1691A8089FE3}" type="sibTrans" cxnId="{0912C0CA-1D51-4EB8-B86B-B3D4B03AD623}">
      <dgm:prSet/>
      <dgm:spPr/>
      <dgm:t>
        <a:bodyPr/>
        <a:lstStyle/>
        <a:p>
          <a:endParaRPr lang="en-US"/>
        </a:p>
      </dgm:t>
    </dgm:pt>
    <dgm:pt modelId="{01E745CE-8CCB-469D-8989-72D8CA75A73F}">
      <dgm:prSet/>
      <dgm:spPr/>
      <dgm:t>
        <a:bodyPr/>
        <a:lstStyle/>
        <a:p>
          <a:r>
            <a:rPr lang="en-US" b="1"/>
            <a:t>Cross Join in MySQL</a:t>
          </a:r>
          <a:endParaRPr lang="en-US"/>
        </a:p>
      </dgm:t>
    </dgm:pt>
    <dgm:pt modelId="{62E39663-99D2-4DDA-B669-E9BFF288E003}" type="parTrans" cxnId="{97E52C09-EE7E-4C10-9FEE-96B7138F739F}">
      <dgm:prSet/>
      <dgm:spPr/>
      <dgm:t>
        <a:bodyPr/>
        <a:lstStyle/>
        <a:p>
          <a:endParaRPr lang="en-US"/>
        </a:p>
      </dgm:t>
    </dgm:pt>
    <dgm:pt modelId="{EED282B8-9BF1-4E86-884C-6C824385AFA7}" type="sibTrans" cxnId="{97E52C09-EE7E-4C10-9FEE-96B7138F739F}">
      <dgm:prSet/>
      <dgm:spPr/>
      <dgm:t>
        <a:bodyPr/>
        <a:lstStyle/>
        <a:p>
          <a:endParaRPr lang="en-US"/>
        </a:p>
      </dgm:t>
    </dgm:pt>
    <dgm:pt modelId="{B45FBFC3-96E2-4061-B038-18D74380C729}">
      <dgm:prSet/>
      <dgm:spPr/>
      <dgm:t>
        <a:bodyPr/>
        <a:lstStyle/>
        <a:p>
          <a:r>
            <a:rPr lang="en-US" b="1"/>
            <a:t>How to Join Multiple Tables using MySQL Command?</a:t>
          </a:r>
          <a:endParaRPr lang="en-US"/>
        </a:p>
      </dgm:t>
    </dgm:pt>
    <dgm:pt modelId="{AF2A387B-91E0-4F22-B7DE-4909479B08BA}" type="parTrans" cxnId="{5F181BFB-38D2-4153-B506-104019961A21}">
      <dgm:prSet/>
      <dgm:spPr/>
      <dgm:t>
        <a:bodyPr/>
        <a:lstStyle/>
        <a:p>
          <a:endParaRPr lang="en-US"/>
        </a:p>
      </dgm:t>
    </dgm:pt>
    <dgm:pt modelId="{A12E3783-7D43-41B7-BEED-E9A46A6CDB5A}" type="sibTrans" cxnId="{5F181BFB-38D2-4153-B506-104019961A21}">
      <dgm:prSet/>
      <dgm:spPr/>
      <dgm:t>
        <a:bodyPr/>
        <a:lstStyle/>
        <a:p>
          <a:endParaRPr lang="en-US"/>
        </a:p>
      </dgm:t>
    </dgm:pt>
    <dgm:pt modelId="{86834D79-9956-4840-A998-6DD451C910D2}">
      <dgm:prSet/>
      <dgm:spPr/>
      <dgm:t>
        <a:bodyPr/>
        <a:lstStyle/>
        <a:p>
          <a:r>
            <a:rPr lang="en-US" b="1"/>
            <a:t>What are MySQL GROUP BY &amp; HAVING</a:t>
          </a:r>
          <a:endParaRPr lang="en-US"/>
        </a:p>
      </dgm:t>
    </dgm:pt>
    <dgm:pt modelId="{B8F40B87-99CC-414A-AEB7-2829835D9AD3}" type="parTrans" cxnId="{CB59F32F-3A8E-40DF-B8E1-1A43C79B5463}">
      <dgm:prSet/>
      <dgm:spPr/>
      <dgm:t>
        <a:bodyPr/>
        <a:lstStyle/>
        <a:p>
          <a:endParaRPr lang="en-US"/>
        </a:p>
      </dgm:t>
    </dgm:pt>
    <dgm:pt modelId="{488548F9-EDDF-4894-8145-CE614CB80C43}" type="sibTrans" cxnId="{CB59F32F-3A8E-40DF-B8E1-1A43C79B5463}">
      <dgm:prSet/>
      <dgm:spPr/>
      <dgm:t>
        <a:bodyPr/>
        <a:lstStyle/>
        <a:p>
          <a:endParaRPr lang="en-US"/>
        </a:p>
      </dgm:t>
    </dgm:pt>
    <dgm:pt modelId="{DE7C5116-6D4A-44B1-94E5-0DA6767D9BF5}">
      <dgm:prSet/>
      <dgm:spPr/>
      <dgm:t>
        <a:bodyPr/>
        <a:lstStyle/>
        <a:p>
          <a:r>
            <a:rPr lang="en-US" b="1"/>
            <a:t>Explanation of MySQL SubQuery with EXISTS &amp; NOT Exists</a:t>
          </a:r>
          <a:endParaRPr lang="en-US"/>
        </a:p>
      </dgm:t>
    </dgm:pt>
    <dgm:pt modelId="{C55B9B15-F698-48C4-8E5B-89D7E88BC605}" type="parTrans" cxnId="{0FACA705-8A55-4A70-A62F-C6025BE27114}">
      <dgm:prSet/>
      <dgm:spPr/>
      <dgm:t>
        <a:bodyPr/>
        <a:lstStyle/>
        <a:p>
          <a:endParaRPr lang="en-US"/>
        </a:p>
      </dgm:t>
    </dgm:pt>
    <dgm:pt modelId="{92CA3EFF-EF7C-444F-A3A1-682134053063}" type="sibTrans" cxnId="{0FACA705-8A55-4A70-A62F-C6025BE27114}">
      <dgm:prSet/>
      <dgm:spPr/>
      <dgm:t>
        <a:bodyPr/>
        <a:lstStyle/>
        <a:p>
          <a:endParaRPr lang="en-US"/>
        </a:p>
      </dgm:t>
    </dgm:pt>
    <dgm:pt modelId="{E43642BF-D358-4AF0-BF09-CDB4A5A4F6B6}" type="pres">
      <dgm:prSet presAssocID="{EE35DEF9-2929-481B-B285-27509BFDD4C0}" presName="diagram" presStyleCnt="0">
        <dgm:presLayoutVars>
          <dgm:dir/>
          <dgm:resizeHandles val="exact"/>
        </dgm:presLayoutVars>
      </dgm:prSet>
      <dgm:spPr/>
    </dgm:pt>
    <dgm:pt modelId="{BE0345BF-18E9-4BD9-9754-313AF53DC38C}" type="pres">
      <dgm:prSet presAssocID="{BF065487-1446-4B24-BB4B-1C36F04424AC}" presName="node" presStyleLbl="node1" presStyleIdx="0" presStyleCnt="24">
        <dgm:presLayoutVars>
          <dgm:bulletEnabled val="1"/>
        </dgm:presLayoutVars>
      </dgm:prSet>
      <dgm:spPr/>
    </dgm:pt>
    <dgm:pt modelId="{D464A87B-56C9-4722-8927-FFDEC5C6574C}" type="pres">
      <dgm:prSet presAssocID="{B0940608-2897-4E0D-8E1A-BB5A405585C2}" presName="sibTrans" presStyleCnt="0"/>
      <dgm:spPr/>
    </dgm:pt>
    <dgm:pt modelId="{47ACC962-AE8D-4174-A43A-08BF6BD94981}" type="pres">
      <dgm:prSet presAssocID="{B5F28578-3839-410B-8B52-CFA1F45830BF}" presName="node" presStyleLbl="node1" presStyleIdx="1" presStyleCnt="24">
        <dgm:presLayoutVars>
          <dgm:bulletEnabled val="1"/>
        </dgm:presLayoutVars>
      </dgm:prSet>
      <dgm:spPr/>
    </dgm:pt>
    <dgm:pt modelId="{ABD47748-FE57-4FA2-942C-B448A1EA617F}" type="pres">
      <dgm:prSet presAssocID="{78D1AB45-D840-4336-9167-A1105E1BF354}" presName="sibTrans" presStyleCnt="0"/>
      <dgm:spPr/>
    </dgm:pt>
    <dgm:pt modelId="{C45FEE51-23D3-4A0A-83D1-F08D492CBD78}" type="pres">
      <dgm:prSet presAssocID="{C7A1524F-494A-409C-91C6-64F9D83494E3}" presName="node" presStyleLbl="node1" presStyleIdx="2" presStyleCnt="24">
        <dgm:presLayoutVars>
          <dgm:bulletEnabled val="1"/>
        </dgm:presLayoutVars>
      </dgm:prSet>
      <dgm:spPr/>
    </dgm:pt>
    <dgm:pt modelId="{7604D7CB-6F77-4930-BF89-D32DF6B2A8B2}" type="pres">
      <dgm:prSet presAssocID="{9A9AF577-D6EC-426C-B00A-1EDFC87B037D}" presName="sibTrans" presStyleCnt="0"/>
      <dgm:spPr/>
    </dgm:pt>
    <dgm:pt modelId="{15BAC78C-823B-4929-B474-E60417CEB129}" type="pres">
      <dgm:prSet presAssocID="{5245128B-CF26-4A93-9746-7B1BCA300D78}" presName="node" presStyleLbl="node1" presStyleIdx="3" presStyleCnt="24">
        <dgm:presLayoutVars>
          <dgm:bulletEnabled val="1"/>
        </dgm:presLayoutVars>
      </dgm:prSet>
      <dgm:spPr/>
    </dgm:pt>
    <dgm:pt modelId="{D52FED77-0D69-4B75-B3BA-924D515C560F}" type="pres">
      <dgm:prSet presAssocID="{B3A73DD5-7B19-49F9-9B82-58C373990E44}" presName="sibTrans" presStyleCnt="0"/>
      <dgm:spPr/>
    </dgm:pt>
    <dgm:pt modelId="{15A134DA-57A8-4384-B230-42B62BE87A4E}" type="pres">
      <dgm:prSet presAssocID="{50F12B7C-3D06-4608-82B5-899D2F606D0E}" presName="node" presStyleLbl="node1" presStyleIdx="4" presStyleCnt="24">
        <dgm:presLayoutVars>
          <dgm:bulletEnabled val="1"/>
        </dgm:presLayoutVars>
      </dgm:prSet>
      <dgm:spPr/>
    </dgm:pt>
    <dgm:pt modelId="{73BC5C9B-092F-4BC0-BB8D-E264BD2C280D}" type="pres">
      <dgm:prSet presAssocID="{B45564FA-ABCE-4B61-AC98-DA8B9D90DF7C}" presName="sibTrans" presStyleCnt="0"/>
      <dgm:spPr/>
    </dgm:pt>
    <dgm:pt modelId="{F1F04C7D-019D-4FBA-B0EB-755F30E01312}" type="pres">
      <dgm:prSet presAssocID="{17FF5235-13EF-4755-9EAC-8E7E6FA7ED6C}" presName="node" presStyleLbl="node1" presStyleIdx="5" presStyleCnt="24">
        <dgm:presLayoutVars>
          <dgm:bulletEnabled val="1"/>
        </dgm:presLayoutVars>
      </dgm:prSet>
      <dgm:spPr/>
    </dgm:pt>
    <dgm:pt modelId="{9FC598CF-8148-4797-BF89-2186B7EE7D73}" type="pres">
      <dgm:prSet presAssocID="{1EB12F09-F06B-434B-A323-E91B2F9364EB}" presName="sibTrans" presStyleCnt="0"/>
      <dgm:spPr/>
    </dgm:pt>
    <dgm:pt modelId="{4AB4DFB1-CBB5-4C19-8B89-6F63126E943F}" type="pres">
      <dgm:prSet presAssocID="{F8247674-83FC-4467-9FCB-CAA6032D0439}" presName="node" presStyleLbl="node1" presStyleIdx="6" presStyleCnt="24">
        <dgm:presLayoutVars>
          <dgm:bulletEnabled val="1"/>
        </dgm:presLayoutVars>
      </dgm:prSet>
      <dgm:spPr/>
    </dgm:pt>
    <dgm:pt modelId="{44D7E231-777E-42E7-BB2F-10914AB3B559}" type="pres">
      <dgm:prSet presAssocID="{B9C8E1FA-68AB-486F-B955-20965EF96B38}" presName="sibTrans" presStyleCnt="0"/>
      <dgm:spPr/>
    </dgm:pt>
    <dgm:pt modelId="{A29F3EBC-3174-4890-B5CF-ED1640706554}" type="pres">
      <dgm:prSet presAssocID="{95716735-0805-4E5D-AA7E-11E2137E056E}" presName="node" presStyleLbl="node1" presStyleIdx="7" presStyleCnt="24">
        <dgm:presLayoutVars>
          <dgm:bulletEnabled val="1"/>
        </dgm:presLayoutVars>
      </dgm:prSet>
      <dgm:spPr/>
    </dgm:pt>
    <dgm:pt modelId="{0F99CD75-7FF7-4DF0-9BAB-5793F3C96A59}" type="pres">
      <dgm:prSet presAssocID="{3D470234-D880-4DA5-A053-32420B362F7A}" presName="sibTrans" presStyleCnt="0"/>
      <dgm:spPr/>
    </dgm:pt>
    <dgm:pt modelId="{7BF37DB3-F1D5-4FFC-BFEC-5DF7A982ECAE}" type="pres">
      <dgm:prSet presAssocID="{E6185D70-29CC-4C13-8899-164B5AB9E4F5}" presName="node" presStyleLbl="node1" presStyleIdx="8" presStyleCnt="24">
        <dgm:presLayoutVars>
          <dgm:bulletEnabled val="1"/>
        </dgm:presLayoutVars>
      </dgm:prSet>
      <dgm:spPr/>
    </dgm:pt>
    <dgm:pt modelId="{F3680415-A28B-4145-8611-E2D00E4835DB}" type="pres">
      <dgm:prSet presAssocID="{3A08F473-E153-4EAF-9CBC-267E5973A712}" presName="sibTrans" presStyleCnt="0"/>
      <dgm:spPr/>
    </dgm:pt>
    <dgm:pt modelId="{13382C39-CF15-4020-9246-71152926621E}" type="pres">
      <dgm:prSet presAssocID="{05250F59-D73D-4499-A416-F8963CB6200C}" presName="node" presStyleLbl="node1" presStyleIdx="9" presStyleCnt="24">
        <dgm:presLayoutVars>
          <dgm:bulletEnabled val="1"/>
        </dgm:presLayoutVars>
      </dgm:prSet>
      <dgm:spPr/>
    </dgm:pt>
    <dgm:pt modelId="{149FFEC2-F2B9-4DB7-A0CE-997E713592E4}" type="pres">
      <dgm:prSet presAssocID="{27D16E98-73BF-439B-B722-2A9700793E72}" presName="sibTrans" presStyleCnt="0"/>
      <dgm:spPr/>
    </dgm:pt>
    <dgm:pt modelId="{0D0D2FE6-9096-4542-80C0-6311172B9963}" type="pres">
      <dgm:prSet presAssocID="{C09374E2-878D-4B6C-8E63-65DCE5431DAB}" presName="node" presStyleLbl="node1" presStyleIdx="10" presStyleCnt="24">
        <dgm:presLayoutVars>
          <dgm:bulletEnabled val="1"/>
        </dgm:presLayoutVars>
      </dgm:prSet>
      <dgm:spPr/>
    </dgm:pt>
    <dgm:pt modelId="{A0978C01-E9D7-4331-BB01-754A2D3C00C0}" type="pres">
      <dgm:prSet presAssocID="{1D0695F3-5E13-43F9-B1E4-3CC093FD72E1}" presName="sibTrans" presStyleCnt="0"/>
      <dgm:spPr/>
    </dgm:pt>
    <dgm:pt modelId="{FF556667-8591-44D5-B5AA-0BCC5E922E18}" type="pres">
      <dgm:prSet presAssocID="{D4EAEBD6-2970-4515-A6CC-EECE2A881726}" presName="node" presStyleLbl="node1" presStyleIdx="11" presStyleCnt="24">
        <dgm:presLayoutVars>
          <dgm:bulletEnabled val="1"/>
        </dgm:presLayoutVars>
      </dgm:prSet>
      <dgm:spPr/>
    </dgm:pt>
    <dgm:pt modelId="{E26C559A-A2C4-4774-98EB-5190FD275386}" type="pres">
      <dgm:prSet presAssocID="{0C8538F4-3C83-4B7A-8D06-CCDFDBE190CB}" presName="sibTrans" presStyleCnt="0"/>
      <dgm:spPr/>
    </dgm:pt>
    <dgm:pt modelId="{175FA017-81B8-45B4-8B66-27E8F669A3F2}" type="pres">
      <dgm:prSet presAssocID="{608B9A41-74F5-416C-ACDE-DD93169A623F}" presName="node" presStyleLbl="node1" presStyleIdx="12" presStyleCnt="24">
        <dgm:presLayoutVars>
          <dgm:bulletEnabled val="1"/>
        </dgm:presLayoutVars>
      </dgm:prSet>
      <dgm:spPr/>
    </dgm:pt>
    <dgm:pt modelId="{27430836-C738-416C-B409-EB77D95B485D}" type="pres">
      <dgm:prSet presAssocID="{E953B571-46C3-4298-847A-6C1A1802392F}" presName="sibTrans" presStyleCnt="0"/>
      <dgm:spPr/>
    </dgm:pt>
    <dgm:pt modelId="{B1112059-1647-46FE-AE1E-9AD2EC332819}" type="pres">
      <dgm:prSet presAssocID="{B290065D-D9A4-48E8-84DE-777C19EE918A}" presName="node" presStyleLbl="node1" presStyleIdx="13" presStyleCnt="24">
        <dgm:presLayoutVars>
          <dgm:bulletEnabled val="1"/>
        </dgm:presLayoutVars>
      </dgm:prSet>
      <dgm:spPr/>
    </dgm:pt>
    <dgm:pt modelId="{F0B0B2FB-1291-40F6-86B2-FE38800C669E}" type="pres">
      <dgm:prSet presAssocID="{7F6EBC11-74BE-479B-A2E0-31C3FD823FF5}" presName="sibTrans" presStyleCnt="0"/>
      <dgm:spPr/>
    </dgm:pt>
    <dgm:pt modelId="{B2A7EE2B-5DC1-451A-A837-F79434E43255}" type="pres">
      <dgm:prSet presAssocID="{2BDCB6D9-BA9C-4AC8-9EBE-0B9A0FF1552E}" presName="node" presStyleLbl="node1" presStyleIdx="14" presStyleCnt="24">
        <dgm:presLayoutVars>
          <dgm:bulletEnabled val="1"/>
        </dgm:presLayoutVars>
      </dgm:prSet>
      <dgm:spPr/>
    </dgm:pt>
    <dgm:pt modelId="{EDE7861C-606F-44E3-BCC1-B597CD880984}" type="pres">
      <dgm:prSet presAssocID="{4B4DBEDD-7F1E-4C2F-983F-25D9D2F980AE}" presName="sibTrans" presStyleCnt="0"/>
      <dgm:spPr/>
    </dgm:pt>
    <dgm:pt modelId="{1C927EF4-E77C-4FD9-B839-15F0AA2EE1BC}" type="pres">
      <dgm:prSet presAssocID="{62C15517-6447-4394-93FF-FD81BD167C7A}" presName="node" presStyleLbl="node1" presStyleIdx="15" presStyleCnt="24">
        <dgm:presLayoutVars>
          <dgm:bulletEnabled val="1"/>
        </dgm:presLayoutVars>
      </dgm:prSet>
      <dgm:spPr/>
    </dgm:pt>
    <dgm:pt modelId="{6F0C489C-98C6-4BA2-9839-1E4C622E0D7F}" type="pres">
      <dgm:prSet presAssocID="{F856F958-EC24-4546-AB64-8C5AD79792B3}" presName="sibTrans" presStyleCnt="0"/>
      <dgm:spPr/>
    </dgm:pt>
    <dgm:pt modelId="{4A46751E-3C8A-4E49-AE8D-C02B775885F1}" type="pres">
      <dgm:prSet presAssocID="{747042DB-A9A5-4808-96AE-93DE963C937A}" presName="node" presStyleLbl="node1" presStyleIdx="16" presStyleCnt="24">
        <dgm:presLayoutVars>
          <dgm:bulletEnabled val="1"/>
        </dgm:presLayoutVars>
      </dgm:prSet>
      <dgm:spPr/>
    </dgm:pt>
    <dgm:pt modelId="{47662833-4494-45C1-AA58-00914D3B6E63}" type="pres">
      <dgm:prSet presAssocID="{4779B0CB-4587-40B1-B90E-249CF183FFC3}" presName="sibTrans" presStyleCnt="0"/>
      <dgm:spPr/>
    </dgm:pt>
    <dgm:pt modelId="{416E8135-8430-49B1-B132-A71DF6EA4629}" type="pres">
      <dgm:prSet presAssocID="{852B902A-17B3-47C8-90D9-8A9988757128}" presName="node" presStyleLbl="node1" presStyleIdx="17" presStyleCnt="24">
        <dgm:presLayoutVars>
          <dgm:bulletEnabled val="1"/>
        </dgm:presLayoutVars>
      </dgm:prSet>
      <dgm:spPr/>
    </dgm:pt>
    <dgm:pt modelId="{261F5113-574E-41D9-8B62-615879FAA98C}" type="pres">
      <dgm:prSet presAssocID="{60FFE27F-16B8-43B5-8A39-B9BC145CED5F}" presName="sibTrans" presStyleCnt="0"/>
      <dgm:spPr/>
    </dgm:pt>
    <dgm:pt modelId="{0829982D-C8F4-47CC-BF60-1807B4C59056}" type="pres">
      <dgm:prSet presAssocID="{535FF273-8D75-4B28-BCE5-FEEE096BDD6A}" presName="node" presStyleLbl="node1" presStyleIdx="18" presStyleCnt="24">
        <dgm:presLayoutVars>
          <dgm:bulletEnabled val="1"/>
        </dgm:presLayoutVars>
      </dgm:prSet>
      <dgm:spPr/>
    </dgm:pt>
    <dgm:pt modelId="{92CAC4E8-CDBA-4A0D-9483-3107183347D0}" type="pres">
      <dgm:prSet presAssocID="{1EAB370D-6CA3-48EC-8335-F88EAE93A1DB}" presName="sibTrans" presStyleCnt="0"/>
      <dgm:spPr/>
    </dgm:pt>
    <dgm:pt modelId="{75D23A0A-2487-4862-B12D-EFF04B8AD0D1}" type="pres">
      <dgm:prSet presAssocID="{58A91048-BD03-40D1-B920-3E4932509231}" presName="node" presStyleLbl="node1" presStyleIdx="19" presStyleCnt="24">
        <dgm:presLayoutVars>
          <dgm:bulletEnabled val="1"/>
        </dgm:presLayoutVars>
      </dgm:prSet>
      <dgm:spPr/>
    </dgm:pt>
    <dgm:pt modelId="{80922C0F-F2B8-414B-AB23-25DA61BD8564}" type="pres">
      <dgm:prSet presAssocID="{BE203153-19C5-4CAB-A5ED-1691A8089FE3}" presName="sibTrans" presStyleCnt="0"/>
      <dgm:spPr/>
    </dgm:pt>
    <dgm:pt modelId="{83F45381-040D-4002-B9C7-6231D6809250}" type="pres">
      <dgm:prSet presAssocID="{01E745CE-8CCB-469D-8989-72D8CA75A73F}" presName="node" presStyleLbl="node1" presStyleIdx="20" presStyleCnt="24">
        <dgm:presLayoutVars>
          <dgm:bulletEnabled val="1"/>
        </dgm:presLayoutVars>
      </dgm:prSet>
      <dgm:spPr/>
    </dgm:pt>
    <dgm:pt modelId="{C999DD30-08A5-4A02-993A-41EDE582E38B}" type="pres">
      <dgm:prSet presAssocID="{EED282B8-9BF1-4E86-884C-6C824385AFA7}" presName="sibTrans" presStyleCnt="0"/>
      <dgm:spPr/>
    </dgm:pt>
    <dgm:pt modelId="{04EA7EE4-BED6-405C-B55E-813E1FEA9995}" type="pres">
      <dgm:prSet presAssocID="{B45FBFC3-96E2-4061-B038-18D74380C729}" presName="node" presStyleLbl="node1" presStyleIdx="21" presStyleCnt="24">
        <dgm:presLayoutVars>
          <dgm:bulletEnabled val="1"/>
        </dgm:presLayoutVars>
      </dgm:prSet>
      <dgm:spPr/>
    </dgm:pt>
    <dgm:pt modelId="{F04E5697-11E0-4DFC-866F-48393B12E552}" type="pres">
      <dgm:prSet presAssocID="{A12E3783-7D43-41B7-BEED-E9A46A6CDB5A}" presName="sibTrans" presStyleCnt="0"/>
      <dgm:spPr/>
    </dgm:pt>
    <dgm:pt modelId="{3D517871-FB61-4F16-97CC-22A628338C1B}" type="pres">
      <dgm:prSet presAssocID="{86834D79-9956-4840-A998-6DD451C910D2}" presName="node" presStyleLbl="node1" presStyleIdx="22" presStyleCnt="24">
        <dgm:presLayoutVars>
          <dgm:bulletEnabled val="1"/>
        </dgm:presLayoutVars>
      </dgm:prSet>
      <dgm:spPr/>
    </dgm:pt>
    <dgm:pt modelId="{FC07FB2D-140B-497F-BD83-116BC16F9DE5}" type="pres">
      <dgm:prSet presAssocID="{488548F9-EDDF-4894-8145-CE614CB80C43}" presName="sibTrans" presStyleCnt="0"/>
      <dgm:spPr/>
    </dgm:pt>
    <dgm:pt modelId="{05EE1AFF-B770-4891-B479-9D6CEA1E17CB}" type="pres">
      <dgm:prSet presAssocID="{DE7C5116-6D4A-44B1-94E5-0DA6767D9BF5}" presName="node" presStyleLbl="node1" presStyleIdx="23" presStyleCnt="24">
        <dgm:presLayoutVars>
          <dgm:bulletEnabled val="1"/>
        </dgm:presLayoutVars>
      </dgm:prSet>
      <dgm:spPr/>
    </dgm:pt>
  </dgm:ptLst>
  <dgm:cxnLst>
    <dgm:cxn modelId="{0FACA705-8A55-4A70-A62F-C6025BE27114}" srcId="{EE35DEF9-2929-481B-B285-27509BFDD4C0}" destId="{DE7C5116-6D4A-44B1-94E5-0DA6767D9BF5}" srcOrd="23" destOrd="0" parTransId="{C55B9B15-F698-48C4-8E5B-89D7E88BC605}" sibTransId="{92CA3EFF-EF7C-444F-A3A1-682134053063}"/>
    <dgm:cxn modelId="{97E52C09-EE7E-4C10-9FEE-96B7138F739F}" srcId="{EE35DEF9-2929-481B-B285-27509BFDD4C0}" destId="{01E745CE-8CCB-469D-8989-72D8CA75A73F}" srcOrd="20" destOrd="0" parTransId="{62E39663-99D2-4DDA-B669-E9BFF288E003}" sibTransId="{EED282B8-9BF1-4E86-884C-6C824385AFA7}"/>
    <dgm:cxn modelId="{772C3D0B-1902-4220-B25F-464EF62570D3}" type="presOf" srcId="{62C15517-6447-4394-93FF-FD81BD167C7A}" destId="{1C927EF4-E77C-4FD9-B839-15F0AA2EE1BC}" srcOrd="0" destOrd="0" presId="urn:microsoft.com/office/officeart/2005/8/layout/default"/>
    <dgm:cxn modelId="{0D765A0C-DB53-48DE-87C8-31FB1ABC88B2}" type="presOf" srcId="{2BDCB6D9-BA9C-4AC8-9EBE-0B9A0FF1552E}" destId="{B2A7EE2B-5DC1-451A-A837-F79434E43255}" srcOrd="0" destOrd="0" presId="urn:microsoft.com/office/officeart/2005/8/layout/default"/>
    <dgm:cxn modelId="{BCE60321-F8D3-4470-B9D8-34CEF7936F6B}" srcId="{EE35DEF9-2929-481B-B285-27509BFDD4C0}" destId="{F8247674-83FC-4467-9FCB-CAA6032D0439}" srcOrd="6" destOrd="0" parTransId="{D9B46429-46BD-42C7-8B24-9BFA8C6659C0}" sibTransId="{B9C8E1FA-68AB-486F-B955-20965EF96B38}"/>
    <dgm:cxn modelId="{7018CD28-DCB2-4FBD-A69C-8BF4BA5EC4D8}" type="presOf" srcId="{747042DB-A9A5-4808-96AE-93DE963C937A}" destId="{4A46751E-3C8A-4E49-AE8D-C02B775885F1}" srcOrd="0" destOrd="0" presId="urn:microsoft.com/office/officeart/2005/8/layout/default"/>
    <dgm:cxn modelId="{2156D928-2DFF-477E-B27B-BCBA12790844}" srcId="{EE35DEF9-2929-481B-B285-27509BFDD4C0}" destId="{E6185D70-29CC-4C13-8899-164B5AB9E4F5}" srcOrd="8" destOrd="0" parTransId="{A30A1AB5-A01B-4641-A035-F2F91F7BC1BA}" sibTransId="{3A08F473-E153-4EAF-9CBC-267E5973A712}"/>
    <dgm:cxn modelId="{CB59F32F-3A8E-40DF-B8E1-1A43C79B5463}" srcId="{EE35DEF9-2929-481B-B285-27509BFDD4C0}" destId="{86834D79-9956-4840-A998-6DD451C910D2}" srcOrd="22" destOrd="0" parTransId="{B8F40B87-99CC-414A-AEB7-2829835D9AD3}" sibTransId="{488548F9-EDDF-4894-8145-CE614CB80C43}"/>
    <dgm:cxn modelId="{5F7DEE36-EC17-4187-BE8F-2C12C2E4465B}" srcId="{EE35DEF9-2929-481B-B285-27509BFDD4C0}" destId="{50F12B7C-3D06-4608-82B5-899D2F606D0E}" srcOrd="4" destOrd="0" parTransId="{ED23E382-E7CB-40CB-8FF6-F17008FE4DA8}" sibTransId="{B45564FA-ABCE-4B61-AC98-DA8B9D90DF7C}"/>
    <dgm:cxn modelId="{1E916638-8810-44EA-8B46-236A14D5E744}" type="presOf" srcId="{D4EAEBD6-2970-4515-A6CC-EECE2A881726}" destId="{FF556667-8591-44D5-B5AA-0BCC5E922E18}" srcOrd="0" destOrd="0" presId="urn:microsoft.com/office/officeart/2005/8/layout/default"/>
    <dgm:cxn modelId="{DCFC773B-054B-4E7D-9A06-705B23D92866}" type="presOf" srcId="{608B9A41-74F5-416C-ACDE-DD93169A623F}" destId="{175FA017-81B8-45B4-8B66-27E8F669A3F2}" srcOrd="0" destOrd="0" presId="urn:microsoft.com/office/officeart/2005/8/layout/default"/>
    <dgm:cxn modelId="{3ED5813C-287F-42DC-9516-89F30B25BFAF}" type="presOf" srcId="{50F12B7C-3D06-4608-82B5-899D2F606D0E}" destId="{15A134DA-57A8-4384-B230-42B62BE87A4E}" srcOrd="0" destOrd="0" presId="urn:microsoft.com/office/officeart/2005/8/layout/default"/>
    <dgm:cxn modelId="{992D285B-9CDE-4A17-A47D-5BF4A0D08473}" type="presOf" srcId="{B5F28578-3839-410B-8B52-CFA1F45830BF}" destId="{47ACC962-AE8D-4174-A43A-08BF6BD94981}" srcOrd="0" destOrd="0" presId="urn:microsoft.com/office/officeart/2005/8/layout/default"/>
    <dgm:cxn modelId="{B3C3635F-0C61-4211-BC6D-BF69FD2C5E58}" type="presOf" srcId="{17FF5235-13EF-4755-9EAC-8E7E6FA7ED6C}" destId="{F1F04C7D-019D-4FBA-B0EB-755F30E01312}" srcOrd="0" destOrd="0" presId="urn:microsoft.com/office/officeart/2005/8/layout/default"/>
    <dgm:cxn modelId="{19B15C42-3F72-4C21-B11C-E01C35AE4D1D}" type="presOf" srcId="{B45FBFC3-96E2-4061-B038-18D74380C729}" destId="{04EA7EE4-BED6-405C-B55E-813E1FEA9995}" srcOrd="0" destOrd="0" presId="urn:microsoft.com/office/officeart/2005/8/layout/default"/>
    <dgm:cxn modelId="{02B51A45-31A9-48F1-A55B-64F093FE652B}" srcId="{EE35DEF9-2929-481B-B285-27509BFDD4C0}" destId="{5245128B-CF26-4A93-9746-7B1BCA300D78}" srcOrd="3" destOrd="0" parTransId="{44FA989A-1C3B-495B-836B-5B45AFD8F3A8}" sibTransId="{B3A73DD5-7B19-49F9-9B82-58C373990E44}"/>
    <dgm:cxn modelId="{0089F566-6F8B-4425-AB02-F1032E11341A}" type="presOf" srcId="{05250F59-D73D-4499-A416-F8963CB6200C}" destId="{13382C39-CF15-4020-9246-71152926621E}" srcOrd="0" destOrd="0" presId="urn:microsoft.com/office/officeart/2005/8/layout/default"/>
    <dgm:cxn modelId="{3CB0F948-2ABE-4C2F-A5DD-0DC39A334224}" type="presOf" srcId="{95716735-0805-4E5D-AA7E-11E2137E056E}" destId="{A29F3EBC-3174-4890-B5CF-ED1640706554}" srcOrd="0" destOrd="0" presId="urn:microsoft.com/office/officeart/2005/8/layout/default"/>
    <dgm:cxn modelId="{5BB2286B-F241-4A14-9AA5-33DDDEA46ABF}" srcId="{EE35DEF9-2929-481B-B285-27509BFDD4C0}" destId="{05250F59-D73D-4499-A416-F8963CB6200C}" srcOrd="9" destOrd="0" parTransId="{8FC80258-8FCE-469A-8490-FE99F3BD6444}" sibTransId="{27D16E98-73BF-439B-B722-2A9700793E72}"/>
    <dgm:cxn modelId="{FE1FE66C-4883-41B8-A201-FD235B6A199C}" srcId="{EE35DEF9-2929-481B-B285-27509BFDD4C0}" destId="{17FF5235-13EF-4755-9EAC-8E7E6FA7ED6C}" srcOrd="5" destOrd="0" parTransId="{E49F42E2-E588-48ED-8509-8F5B2E030486}" sibTransId="{1EB12F09-F06B-434B-A323-E91B2F9364EB}"/>
    <dgm:cxn modelId="{B1C3544E-84F3-46FB-9026-F10977F60215}" type="presOf" srcId="{58A91048-BD03-40D1-B920-3E4932509231}" destId="{75D23A0A-2487-4862-B12D-EFF04B8AD0D1}" srcOrd="0" destOrd="0" presId="urn:microsoft.com/office/officeart/2005/8/layout/default"/>
    <dgm:cxn modelId="{D2307C70-8D2E-40FE-8005-B213F61A27AC}" srcId="{EE35DEF9-2929-481B-B285-27509BFDD4C0}" destId="{95716735-0805-4E5D-AA7E-11E2137E056E}" srcOrd="7" destOrd="0" parTransId="{2B56FB64-A887-40F5-A24C-6C5D48AB5A90}" sibTransId="{3D470234-D880-4DA5-A053-32420B362F7A}"/>
    <dgm:cxn modelId="{E02EF370-7596-4B10-A062-03CC24E72D10}" type="presOf" srcId="{535FF273-8D75-4B28-BCE5-FEEE096BDD6A}" destId="{0829982D-C8F4-47CC-BF60-1807B4C59056}" srcOrd="0" destOrd="0" presId="urn:microsoft.com/office/officeart/2005/8/layout/default"/>
    <dgm:cxn modelId="{9D369651-DB5C-4742-B779-ADD2CE64A450}" type="presOf" srcId="{01E745CE-8CCB-469D-8989-72D8CA75A73F}" destId="{83F45381-040D-4002-B9C7-6231D6809250}" srcOrd="0" destOrd="0" presId="urn:microsoft.com/office/officeart/2005/8/layout/default"/>
    <dgm:cxn modelId="{F16C4679-B772-4E53-AE34-B773B79A60A4}" srcId="{EE35DEF9-2929-481B-B285-27509BFDD4C0}" destId="{BF065487-1446-4B24-BB4B-1C36F04424AC}" srcOrd="0" destOrd="0" parTransId="{A81D0D8E-622A-42CC-8DCD-B48F1B23E0B0}" sibTransId="{B0940608-2897-4E0D-8E1A-BB5A405585C2}"/>
    <dgm:cxn modelId="{313D0B7A-E5FB-41C6-BAED-B480B3402A98}" type="presOf" srcId="{BF065487-1446-4B24-BB4B-1C36F04424AC}" destId="{BE0345BF-18E9-4BD9-9754-313AF53DC38C}" srcOrd="0" destOrd="0" presId="urn:microsoft.com/office/officeart/2005/8/layout/default"/>
    <dgm:cxn modelId="{084DD681-5320-4EEF-86FE-008EC5E2730B}" type="presOf" srcId="{C7A1524F-494A-409C-91C6-64F9D83494E3}" destId="{C45FEE51-23D3-4A0A-83D1-F08D492CBD78}" srcOrd="0" destOrd="0" presId="urn:microsoft.com/office/officeart/2005/8/layout/default"/>
    <dgm:cxn modelId="{73463A8C-578F-4840-83EB-B5C5B501A9F5}" srcId="{EE35DEF9-2929-481B-B285-27509BFDD4C0}" destId="{D4EAEBD6-2970-4515-A6CC-EECE2A881726}" srcOrd="11" destOrd="0" parTransId="{E58CD09F-D345-4FC1-9C80-9A0B1CA1824B}" sibTransId="{0C8538F4-3C83-4B7A-8D06-CCDFDBE190CB}"/>
    <dgm:cxn modelId="{6D589A91-845C-4C71-BBE2-D20A4DCB954B}" type="presOf" srcId="{F8247674-83FC-4467-9FCB-CAA6032D0439}" destId="{4AB4DFB1-CBB5-4C19-8B89-6F63126E943F}" srcOrd="0" destOrd="0" presId="urn:microsoft.com/office/officeart/2005/8/layout/default"/>
    <dgm:cxn modelId="{127CD497-E0B2-4429-B9E4-2EA9AAF3CB36}" srcId="{EE35DEF9-2929-481B-B285-27509BFDD4C0}" destId="{C7A1524F-494A-409C-91C6-64F9D83494E3}" srcOrd="2" destOrd="0" parTransId="{D8E3F038-F745-475E-9908-BAD3A86FE8A7}" sibTransId="{9A9AF577-D6EC-426C-B00A-1EDFC87B037D}"/>
    <dgm:cxn modelId="{F857719D-F6E2-4422-9153-F02029D4DE18}" srcId="{EE35DEF9-2929-481B-B285-27509BFDD4C0}" destId="{B290065D-D9A4-48E8-84DE-777C19EE918A}" srcOrd="13" destOrd="0" parTransId="{4E2A5DD8-4142-4B11-BEBC-DAFD04179392}" sibTransId="{7F6EBC11-74BE-479B-A2E0-31C3FD823FF5}"/>
    <dgm:cxn modelId="{72F852A8-154F-4779-AC61-C430D22D11F4}" type="presOf" srcId="{B290065D-D9A4-48E8-84DE-777C19EE918A}" destId="{B1112059-1647-46FE-AE1E-9AD2EC332819}" srcOrd="0" destOrd="0" presId="urn:microsoft.com/office/officeart/2005/8/layout/default"/>
    <dgm:cxn modelId="{A62603A9-A2FD-45F8-BBEB-345BBEE97CE5}" srcId="{EE35DEF9-2929-481B-B285-27509BFDD4C0}" destId="{B5F28578-3839-410B-8B52-CFA1F45830BF}" srcOrd="1" destOrd="0" parTransId="{458EBA58-0F6A-4471-86A3-F6B11D42B3BE}" sibTransId="{78D1AB45-D840-4336-9167-A1105E1BF354}"/>
    <dgm:cxn modelId="{003CC7AC-2C57-495B-B109-688AB2D4C74E}" srcId="{EE35DEF9-2929-481B-B285-27509BFDD4C0}" destId="{608B9A41-74F5-416C-ACDE-DD93169A623F}" srcOrd="12" destOrd="0" parTransId="{40D3E7BE-DA6A-448A-995F-95FC391D7281}" sibTransId="{E953B571-46C3-4298-847A-6C1A1802392F}"/>
    <dgm:cxn modelId="{6EB779AF-BEC7-4317-B6EA-AF20227AEF12}" type="presOf" srcId="{5245128B-CF26-4A93-9746-7B1BCA300D78}" destId="{15BAC78C-823B-4929-B474-E60417CEB129}" srcOrd="0" destOrd="0" presId="urn:microsoft.com/office/officeart/2005/8/layout/default"/>
    <dgm:cxn modelId="{1454EBAF-5D7C-4E8F-B90A-1286D99D218D}" type="presOf" srcId="{852B902A-17B3-47C8-90D9-8A9988757128}" destId="{416E8135-8430-49B1-B132-A71DF6EA4629}" srcOrd="0" destOrd="0" presId="urn:microsoft.com/office/officeart/2005/8/layout/default"/>
    <dgm:cxn modelId="{B16BACB5-E17E-4F24-97EC-1EDA406A85AB}" srcId="{EE35DEF9-2929-481B-B285-27509BFDD4C0}" destId="{852B902A-17B3-47C8-90D9-8A9988757128}" srcOrd="17" destOrd="0" parTransId="{6EF42A80-E99E-4B75-826F-D8EAFF879B59}" sibTransId="{60FFE27F-16B8-43B5-8A39-B9BC145CED5F}"/>
    <dgm:cxn modelId="{E441C5B7-477A-4EDB-A448-C0151C575762}" type="presOf" srcId="{E6185D70-29CC-4C13-8899-164B5AB9E4F5}" destId="{7BF37DB3-F1D5-4FFC-BFEC-5DF7A982ECAE}" srcOrd="0" destOrd="0" presId="urn:microsoft.com/office/officeart/2005/8/layout/default"/>
    <dgm:cxn modelId="{CD79EBB9-F8E7-4D55-8A6F-9F48B652AEA8}" type="presOf" srcId="{C09374E2-878D-4B6C-8E63-65DCE5431DAB}" destId="{0D0D2FE6-9096-4542-80C0-6311172B9963}" srcOrd="0" destOrd="0" presId="urn:microsoft.com/office/officeart/2005/8/layout/default"/>
    <dgm:cxn modelId="{900AABC2-F3F3-468B-A379-A400F818AF76}" srcId="{EE35DEF9-2929-481B-B285-27509BFDD4C0}" destId="{747042DB-A9A5-4808-96AE-93DE963C937A}" srcOrd="16" destOrd="0" parTransId="{E11F267D-CF69-4F1A-8A20-09D4A8767797}" sibTransId="{4779B0CB-4587-40B1-B90E-249CF183FFC3}"/>
    <dgm:cxn modelId="{9607BCC9-089A-4F2F-92FB-1A12AA64D32C}" srcId="{EE35DEF9-2929-481B-B285-27509BFDD4C0}" destId="{C09374E2-878D-4B6C-8E63-65DCE5431DAB}" srcOrd="10" destOrd="0" parTransId="{2A38B991-3BC2-4715-BC0F-ED6D6F908F52}" sibTransId="{1D0695F3-5E13-43F9-B1E4-3CC093FD72E1}"/>
    <dgm:cxn modelId="{66CF2BCA-6703-4BC9-AF04-E42E620B5913}" srcId="{EE35DEF9-2929-481B-B285-27509BFDD4C0}" destId="{535FF273-8D75-4B28-BCE5-FEEE096BDD6A}" srcOrd="18" destOrd="0" parTransId="{8AC2B4DA-4ECE-4A80-B901-54ACE11CF8DB}" sibTransId="{1EAB370D-6CA3-48EC-8335-F88EAE93A1DB}"/>
    <dgm:cxn modelId="{0912C0CA-1D51-4EB8-B86B-B3D4B03AD623}" srcId="{EE35DEF9-2929-481B-B285-27509BFDD4C0}" destId="{58A91048-BD03-40D1-B920-3E4932509231}" srcOrd="19" destOrd="0" parTransId="{6168A9B1-DF3D-4894-A338-6E7E59BEBCB4}" sibTransId="{BE203153-19C5-4CAB-A5ED-1691A8089FE3}"/>
    <dgm:cxn modelId="{0B715ED9-275A-4F14-829B-1AB137AC8438}" type="presOf" srcId="{DE7C5116-6D4A-44B1-94E5-0DA6767D9BF5}" destId="{05EE1AFF-B770-4891-B479-9D6CEA1E17CB}" srcOrd="0" destOrd="0" presId="urn:microsoft.com/office/officeart/2005/8/layout/default"/>
    <dgm:cxn modelId="{C6200FDF-4567-4323-9595-E688EAAD17DC}" type="presOf" srcId="{EE35DEF9-2929-481B-B285-27509BFDD4C0}" destId="{E43642BF-D358-4AF0-BF09-CDB4A5A4F6B6}" srcOrd="0" destOrd="0" presId="urn:microsoft.com/office/officeart/2005/8/layout/default"/>
    <dgm:cxn modelId="{BBBC6CF2-10C4-4DA5-985A-2DA5B7479299}" srcId="{EE35DEF9-2929-481B-B285-27509BFDD4C0}" destId="{62C15517-6447-4394-93FF-FD81BD167C7A}" srcOrd="15" destOrd="0" parTransId="{107740BA-FE00-4984-8C6A-397A677F6D06}" sibTransId="{F856F958-EC24-4546-AB64-8C5AD79792B3}"/>
    <dgm:cxn modelId="{E2DEF4F8-6BBB-4D46-8E03-88EDB0D4586B}" srcId="{EE35DEF9-2929-481B-B285-27509BFDD4C0}" destId="{2BDCB6D9-BA9C-4AC8-9EBE-0B9A0FF1552E}" srcOrd="14" destOrd="0" parTransId="{37638546-468D-467E-9A3A-146C3220C170}" sibTransId="{4B4DBEDD-7F1E-4C2F-983F-25D9D2F980AE}"/>
    <dgm:cxn modelId="{5F181BFB-38D2-4153-B506-104019961A21}" srcId="{EE35DEF9-2929-481B-B285-27509BFDD4C0}" destId="{B45FBFC3-96E2-4061-B038-18D74380C729}" srcOrd="21" destOrd="0" parTransId="{AF2A387B-91E0-4F22-B7DE-4909479B08BA}" sibTransId="{A12E3783-7D43-41B7-BEED-E9A46A6CDB5A}"/>
    <dgm:cxn modelId="{D91298FD-E577-4364-92E2-49328D37EF97}" type="presOf" srcId="{86834D79-9956-4840-A998-6DD451C910D2}" destId="{3D517871-FB61-4F16-97CC-22A628338C1B}" srcOrd="0" destOrd="0" presId="urn:microsoft.com/office/officeart/2005/8/layout/default"/>
    <dgm:cxn modelId="{49B6DC71-9255-4085-B6D2-6B2EB82DF709}" type="presParOf" srcId="{E43642BF-D358-4AF0-BF09-CDB4A5A4F6B6}" destId="{BE0345BF-18E9-4BD9-9754-313AF53DC38C}" srcOrd="0" destOrd="0" presId="urn:microsoft.com/office/officeart/2005/8/layout/default"/>
    <dgm:cxn modelId="{416F6F0C-9320-4700-975C-18A2176B49BD}" type="presParOf" srcId="{E43642BF-D358-4AF0-BF09-CDB4A5A4F6B6}" destId="{D464A87B-56C9-4722-8927-FFDEC5C6574C}" srcOrd="1" destOrd="0" presId="urn:microsoft.com/office/officeart/2005/8/layout/default"/>
    <dgm:cxn modelId="{ECD786CF-C4F2-4B1C-AB56-829AF1898744}" type="presParOf" srcId="{E43642BF-D358-4AF0-BF09-CDB4A5A4F6B6}" destId="{47ACC962-AE8D-4174-A43A-08BF6BD94981}" srcOrd="2" destOrd="0" presId="urn:microsoft.com/office/officeart/2005/8/layout/default"/>
    <dgm:cxn modelId="{B506364F-B65D-4313-9B27-C4A9B87A723B}" type="presParOf" srcId="{E43642BF-D358-4AF0-BF09-CDB4A5A4F6B6}" destId="{ABD47748-FE57-4FA2-942C-B448A1EA617F}" srcOrd="3" destOrd="0" presId="urn:microsoft.com/office/officeart/2005/8/layout/default"/>
    <dgm:cxn modelId="{C3E3830C-3D6B-4CF5-9C90-1AB8DE9CAE7B}" type="presParOf" srcId="{E43642BF-D358-4AF0-BF09-CDB4A5A4F6B6}" destId="{C45FEE51-23D3-4A0A-83D1-F08D492CBD78}" srcOrd="4" destOrd="0" presId="urn:microsoft.com/office/officeart/2005/8/layout/default"/>
    <dgm:cxn modelId="{A4B18336-4E8C-4A67-A7D2-83E362FF9342}" type="presParOf" srcId="{E43642BF-D358-4AF0-BF09-CDB4A5A4F6B6}" destId="{7604D7CB-6F77-4930-BF89-D32DF6B2A8B2}" srcOrd="5" destOrd="0" presId="urn:microsoft.com/office/officeart/2005/8/layout/default"/>
    <dgm:cxn modelId="{65B567F3-7BD5-450D-A196-248A3DF0466A}" type="presParOf" srcId="{E43642BF-D358-4AF0-BF09-CDB4A5A4F6B6}" destId="{15BAC78C-823B-4929-B474-E60417CEB129}" srcOrd="6" destOrd="0" presId="urn:microsoft.com/office/officeart/2005/8/layout/default"/>
    <dgm:cxn modelId="{212F365E-1D0B-4720-BD0A-2D92439C664C}" type="presParOf" srcId="{E43642BF-D358-4AF0-BF09-CDB4A5A4F6B6}" destId="{D52FED77-0D69-4B75-B3BA-924D515C560F}" srcOrd="7" destOrd="0" presId="urn:microsoft.com/office/officeart/2005/8/layout/default"/>
    <dgm:cxn modelId="{8DDF7861-F83E-45B3-B5B3-469959C8EC74}" type="presParOf" srcId="{E43642BF-D358-4AF0-BF09-CDB4A5A4F6B6}" destId="{15A134DA-57A8-4384-B230-42B62BE87A4E}" srcOrd="8" destOrd="0" presId="urn:microsoft.com/office/officeart/2005/8/layout/default"/>
    <dgm:cxn modelId="{838F3AA5-FD70-4E94-9EBA-A3521AF63AEF}" type="presParOf" srcId="{E43642BF-D358-4AF0-BF09-CDB4A5A4F6B6}" destId="{73BC5C9B-092F-4BC0-BB8D-E264BD2C280D}" srcOrd="9" destOrd="0" presId="urn:microsoft.com/office/officeart/2005/8/layout/default"/>
    <dgm:cxn modelId="{0C94FEB9-A568-4736-A9BA-17AB3CC5F9E2}" type="presParOf" srcId="{E43642BF-D358-4AF0-BF09-CDB4A5A4F6B6}" destId="{F1F04C7D-019D-4FBA-B0EB-755F30E01312}" srcOrd="10" destOrd="0" presId="urn:microsoft.com/office/officeart/2005/8/layout/default"/>
    <dgm:cxn modelId="{7657A48A-BD0D-4EAD-977B-05557D981573}" type="presParOf" srcId="{E43642BF-D358-4AF0-BF09-CDB4A5A4F6B6}" destId="{9FC598CF-8148-4797-BF89-2186B7EE7D73}" srcOrd="11" destOrd="0" presId="urn:microsoft.com/office/officeart/2005/8/layout/default"/>
    <dgm:cxn modelId="{73166622-CEBF-4509-ACC9-5B37ECB5910E}" type="presParOf" srcId="{E43642BF-D358-4AF0-BF09-CDB4A5A4F6B6}" destId="{4AB4DFB1-CBB5-4C19-8B89-6F63126E943F}" srcOrd="12" destOrd="0" presId="urn:microsoft.com/office/officeart/2005/8/layout/default"/>
    <dgm:cxn modelId="{98AB8ED9-4595-42E9-81EF-D829C15D54B4}" type="presParOf" srcId="{E43642BF-D358-4AF0-BF09-CDB4A5A4F6B6}" destId="{44D7E231-777E-42E7-BB2F-10914AB3B559}" srcOrd="13" destOrd="0" presId="urn:microsoft.com/office/officeart/2005/8/layout/default"/>
    <dgm:cxn modelId="{A725C9D1-B251-4492-88CD-660BC722048C}" type="presParOf" srcId="{E43642BF-D358-4AF0-BF09-CDB4A5A4F6B6}" destId="{A29F3EBC-3174-4890-B5CF-ED1640706554}" srcOrd="14" destOrd="0" presId="urn:microsoft.com/office/officeart/2005/8/layout/default"/>
    <dgm:cxn modelId="{D5B13AC6-A8EF-4033-9915-7791188597FD}" type="presParOf" srcId="{E43642BF-D358-4AF0-BF09-CDB4A5A4F6B6}" destId="{0F99CD75-7FF7-4DF0-9BAB-5793F3C96A59}" srcOrd="15" destOrd="0" presId="urn:microsoft.com/office/officeart/2005/8/layout/default"/>
    <dgm:cxn modelId="{C6DB7ECA-3974-4ADC-888D-881ECBA6ED76}" type="presParOf" srcId="{E43642BF-D358-4AF0-BF09-CDB4A5A4F6B6}" destId="{7BF37DB3-F1D5-4FFC-BFEC-5DF7A982ECAE}" srcOrd="16" destOrd="0" presId="urn:microsoft.com/office/officeart/2005/8/layout/default"/>
    <dgm:cxn modelId="{2AEF1096-C35A-4262-90EC-A51E8DD5BCB7}" type="presParOf" srcId="{E43642BF-D358-4AF0-BF09-CDB4A5A4F6B6}" destId="{F3680415-A28B-4145-8611-E2D00E4835DB}" srcOrd="17" destOrd="0" presId="urn:microsoft.com/office/officeart/2005/8/layout/default"/>
    <dgm:cxn modelId="{F46E05A5-A779-435F-8CA6-8AB7F3144212}" type="presParOf" srcId="{E43642BF-D358-4AF0-BF09-CDB4A5A4F6B6}" destId="{13382C39-CF15-4020-9246-71152926621E}" srcOrd="18" destOrd="0" presId="urn:microsoft.com/office/officeart/2005/8/layout/default"/>
    <dgm:cxn modelId="{EC466FE3-5E76-4FF3-8623-6F29508DB3FC}" type="presParOf" srcId="{E43642BF-D358-4AF0-BF09-CDB4A5A4F6B6}" destId="{149FFEC2-F2B9-4DB7-A0CE-997E713592E4}" srcOrd="19" destOrd="0" presId="urn:microsoft.com/office/officeart/2005/8/layout/default"/>
    <dgm:cxn modelId="{3B2C1F50-E3AC-42E8-A5E4-DE9039A381F9}" type="presParOf" srcId="{E43642BF-D358-4AF0-BF09-CDB4A5A4F6B6}" destId="{0D0D2FE6-9096-4542-80C0-6311172B9963}" srcOrd="20" destOrd="0" presId="urn:microsoft.com/office/officeart/2005/8/layout/default"/>
    <dgm:cxn modelId="{F30B95A4-6016-4B06-AD85-7488770C2FBB}" type="presParOf" srcId="{E43642BF-D358-4AF0-BF09-CDB4A5A4F6B6}" destId="{A0978C01-E9D7-4331-BB01-754A2D3C00C0}" srcOrd="21" destOrd="0" presId="urn:microsoft.com/office/officeart/2005/8/layout/default"/>
    <dgm:cxn modelId="{34F81A4C-3C65-417B-9444-FC3D19517D70}" type="presParOf" srcId="{E43642BF-D358-4AF0-BF09-CDB4A5A4F6B6}" destId="{FF556667-8591-44D5-B5AA-0BCC5E922E18}" srcOrd="22" destOrd="0" presId="urn:microsoft.com/office/officeart/2005/8/layout/default"/>
    <dgm:cxn modelId="{B1F10CCB-DA9D-46E0-80C8-C6557EEA4143}" type="presParOf" srcId="{E43642BF-D358-4AF0-BF09-CDB4A5A4F6B6}" destId="{E26C559A-A2C4-4774-98EB-5190FD275386}" srcOrd="23" destOrd="0" presId="urn:microsoft.com/office/officeart/2005/8/layout/default"/>
    <dgm:cxn modelId="{627AA846-DB42-4505-B1D0-607BC0BACD87}" type="presParOf" srcId="{E43642BF-D358-4AF0-BF09-CDB4A5A4F6B6}" destId="{175FA017-81B8-45B4-8B66-27E8F669A3F2}" srcOrd="24" destOrd="0" presId="urn:microsoft.com/office/officeart/2005/8/layout/default"/>
    <dgm:cxn modelId="{545DE2CF-4523-4E77-AE98-712C620C647B}" type="presParOf" srcId="{E43642BF-D358-4AF0-BF09-CDB4A5A4F6B6}" destId="{27430836-C738-416C-B409-EB77D95B485D}" srcOrd="25" destOrd="0" presId="urn:microsoft.com/office/officeart/2005/8/layout/default"/>
    <dgm:cxn modelId="{1FE37E0D-6C2B-44DD-A6D6-33EAC54B048C}" type="presParOf" srcId="{E43642BF-D358-4AF0-BF09-CDB4A5A4F6B6}" destId="{B1112059-1647-46FE-AE1E-9AD2EC332819}" srcOrd="26" destOrd="0" presId="urn:microsoft.com/office/officeart/2005/8/layout/default"/>
    <dgm:cxn modelId="{9AE10BC9-382D-4424-BE2D-84510348B740}" type="presParOf" srcId="{E43642BF-D358-4AF0-BF09-CDB4A5A4F6B6}" destId="{F0B0B2FB-1291-40F6-86B2-FE38800C669E}" srcOrd="27" destOrd="0" presId="urn:microsoft.com/office/officeart/2005/8/layout/default"/>
    <dgm:cxn modelId="{0F60C8C9-27FE-44C3-8E72-DE0E5E065516}" type="presParOf" srcId="{E43642BF-D358-4AF0-BF09-CDB4A5A4F6B6}" destId="{B2A7EE2B-5DC1-451A-A837-F79434E43255}" srcOrd="28" destOrd="0" presId="urn:microsoft.com/office/officeart/2005/8/layout/default"/>
    <dgm:cxn modelId="{870AF56B-5BF5-4BFF-B39B-B12F632760B0}" type="presParOf" srcId="{E43642BF-D358-4AF0-BF09-CDB4A5A4F6B6}" destId="{EDE7861C-606F-44E3-BCC1-B597CD880984}" srcOrd="29" destOrd="0" presId="urn:microsoft.com/office/officeart/2005/8/layout/default"/>
    <dgm:cxn modelId="{85A770B8-D9C6-432C-93A9-FCCBF5FA0552}" type="presParOf" srcId="{E43642BF-D358-4AF0-BF09-CDB4A5A4F6B6}" destId="{1C927EF4-E77C-4FD9-B839-15F0AA2EE1BC}" srcOrd="30" destOrd="0" presId="urn:microsoft.com/office/officeart/2005/8/layout/default"/>
    <dgm:cxn modelId="{35E400D0-CA10-4545-98FA-B44D423B38CE}" type="presParOf" srcId="{E43642BF-D358-4AF0-BF09-CDB4A5A4F6B6}" destId="{6F0C489C-98C6-4BA2-9839-1E4C622E0D7F}" srcOrd="31" destOrd="0" presId="urn:microsoft.com/office/officeart/2005/8/layout/default"/>
    <dgm:cxn modelId="{254B18ED-A1F7-4E2A-A7B1-656F5EE84EA4}" type="presParOf" srcId="{E43642BF-D358-4AF0-BF09-CDB4A5A4F6B6}" destId="{4A46751E-3C8A-4E49-AE8D-C02B775885F1}" srcOrd="32" destOrd="0" presId="urn:microsoft.com/office/officeart/2005/8/layout/default"/>
    <dgm:cxn modelId="{1BF8D7B1-118F-4936-A78E-E6027C45755B}" type="presParOf" srcId="{E43642BF-D358-4AF0-BF09-CDB4A5A4F6B6}" destId="{47662833-4494-45C1-AA58-00914D3B6E63}" srcOrd="33" destOrd="0" presId="urn:microsoft.com/office/officeart/2005/8/layout/default"/>
    <dgm:cxn modelId="{1509757B-02BB-4C6A-B737-E64B2B2686D4}" type="presParOf" srcId="{E43642BF-D358-4AF0-BF09-CDB4A5A4F6B6}" destId="{416E8135-8430-49B1-B132-A71DF6EA4629}" srcOrd="34" destOrd="0" presId="urn:microsoft.com/office/officeart/2005/8/layout/default"/>
    <dgm:cxn modelId="{FF1DCE8D-A55F-43A2-B6FD-85DB42A12A23}" type="presParOf" srcId="{E43642BF-D358-4AF0-BF09-CDB4A5A4F6B6}" destId="{261F5113-574E-41D9-8B62-615879FAA98C}" srcOrd="35" destOrd="0" presId="urn:microsoft.com/office/officeart/2005/8/layout/default"/>
    <dgm:cxn modelId="{8E867047-150E-472D-81C6-AA5C62EDDE1A}" type="presParOf" srcId="{E43642BF-D358-4AF0-BF09-CDB4A5A4F6B6}" destId="{0829982D-C8F4-47CC-BF60-1807B4C59056}" srcOrd="36" destOrd="0" presId="urn:microsoft.com/office/officeart/2005/8/layout/default"/>
    <dgm:cxn modelId="{54C3AE14-7528-467B-B398-0DC1FDA448E7}" type="presParOf" srcId="{E43642BF-D358-4AF0-BF09-CDB4A5A4F6B6}" destId="{92CAC4E8-CDBA-4A0D-9483-3107183347D0}" srcOrd="37" destOrd="0" presId="urn:microsoft.com/office/officeart/2005/8/layout/default"/>
    <dgm:cxn modelId="{6CDE4C94-AE36-4748-8DBE-BB9974F9356D}" type="presParOf" srcId="{E43642BF-D358-4AF0-BF09-CDB4A5A4F6B6}" destId="{75D23A0A-2487-4862-B12D-EFF04B8AD0D1}" srcOrd="38" destOrd="0" presId="urn:microsoft.com/office/officeart/2005/8/layout/default"/>
    <dgm:cxn modelId="{2BC5E6D9-4E1A-4DC3-AC1B-B7E4BE1CD113}" type="presParOf" srcId="{E43642BF-D358-4AF0-BF09-CDB4A5A4F6B6}" destId="{80922C0F-F2B8-414B-AB23-25DA61BD8564}" srcOrd="39" destOrd="0" presId="urn:microsoft.com/office/officeart/2005/8/layout/default"/>
    <dgm:cxn modelId="{38099D73-1633-422A-BC97-24BE76FC453E}" type="presParOf" srcId="{E43642BF-D358-4AF0-BF09-CDB4A5A4F6B6}" destId="{83F45381-040D-4002-B9C7-6231D6809250}" srcOrd="40" destOrd="0" presId="urn:microsoft.com/office/officeart/2005/8/layout/default"/>
    <dgm:cxn modelId="{49E01E82-E062-471B-B37F-A1B0A24AD33A}" type="presParOf" srcId="{E43642BF-D358-4AF0-BF09-CDB4A5A4F6B6}" destId="{C999DD30-08A5-4A02-993A-41EDE582E38B}" srcOrd="41" destOrd="0" presId="urn:microsoft.com/office/officeart/2005/8/layout/default"/>
    <dgm:cxn modelId="{0733665F-72AB-4D2C-9361-A651BD607016}" type="presParOf" srcId="{E43642BF-D358-4AF0-BF09-CDB4A5A4F6B6}" destId="{04EA7EE4-BED6-405C-B55E-813E1FEA9995}" srcOrd="42" destOrd="0" presId="urn:microsoft.com/office/officeart/2005/8/layout/default"/>
    <dgm:cxn modelId="{7B06F490-A307-410B-B389-B58C2275BCE5}" type="presParOf" srcId="{E43642BF-D358-4AF0-BF09-CDB4A5A4F6B6}" destId="{F04E5697-11E0-4DFC-866F-48393B12E552}" srcOrd="43" destOrd="0" presId="urn:microsoft.com/office/officeart/2005/8/layout/default"/>
    <dgm:cxn modelId="{26F01080-83F7-42A1-AC5A-8C9A1647340F}" type="presParOf" srcId="{E43642BF-D358-4AF0-BF09-CDB4A5A4F6B6}" destId="{3D517871-FB61-4F16-97CC-22A628338C1B}" srcOrd="44" destOrd="0" presId="urn:microsoft.com/office/officeart/2005/8/layout/default"/>
    <dgm:cxn modelId="{DCA0C724-6A51-4476-BDD6-04D4155F3DA3}" type="presParOf" srcId="{E43642BF-D358-4AF0-BF09-CDB4A5A4F6B6}" destId="{FC07FB2D-140B-497F-BD83-116BC16F9DE5}" srcOrd="45" destOrd="0" presId="urn:microsoft.com/office/officeart/2005/8/layout/default"/>
    <dgm:cxn modelId="{0E80B159-5405-4733-8CDF-3C60A9A7E0DF}" type="presParOf" srcId="{E43642BF-D358-4AF0-BF09-CDB4A5A4F6B6}" destId="{05EE1AFF-B770-4891-B479-9D6CEA1E17CB}"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345BF-18E9-4BD9-9754-313AF53DC38C}">
      <dsp:nvSpPr>
        <dsp:cNvPr id="0" name=""/>
        <dsp:cNvSpPr/>
      </dsp:nvSpPr>
      <dsp:spPr>
        <a:xfrm>
          <a:off x="1488"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my sql? || How to Install MySQL </a:t>
          </a:r>
          <a:endParaRPr lang="en-US" sz="1600" kern="1200"/>
        </a:p>
      </dsp:txBody>
      <dsp:txXfrm>
        <a:off x="1488" y="109456"/>
        <a:ext cx="1875234" cy="1125140"/>
      </dsp:txXfrm>
    </dsp:sp>
    <dsp:sp modelId="{47ACC962-AE8D-4174-A43A-08BF6BD94981}">
      <dsp:nvSpPr>
        <dsp:cNvPr id="0" name=""/>
        <dsp:cNvSpPr/>
      </dsp:nvSpPr>
      <dsp:spPr>
        <a:xfrm>
          <a:off x="2064245" y="109456"/>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Create a Table in MySQL?</a:t>
          </a:r>
          <a:endParaRPr lang="en-US" sz="1600" kern="1200"/>
        </a:p>
      </dsp:txBody>
      <dsp:txXfrm>
        <a:off x="2064245" y="109456"/>
        <a:ext cx="1875234" cy="1125140"/>
      </dsp:txXfrm>
    </dsp:sp>
    <dsp:sp modelId="{C45FEE51-23D3-4A0A-83D1-F08D492CBD78}">
      <dsp:nvSpPr>
        <dsp:cNvPr id="0" name=""/>
        <dsp:cNvSpPr/>
      </dsp:nvSpPr>
      <dsp:spPr>
        <a:xfrm>
          <a:off x="4127003" y="109456"/>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MySQL Add Data Into Tables using the INSERT Query</a:t>
          </a:r>
          <a:endParaRPr lang="en-US" sz="1600" kern="1200" dirty="0"/>
        </a:p>
      </dsp:txBody>
      <dsp:txXfrm>
        <a:off x="4127003" y="109456"/>
        <a:ext cx="1875234" cy="1125140"/>
      </dsp:txXfrm>
    </dsp:sp>
    <dsp:sp modelId="{15BAC78C-823B-4929-B474-E60417CEB129}">
      <dsp:nvSpPr>
        <dsp:cNvPr id="0" name=""/>
        <dsp:cNvSpPr/>
      </dsp:nvSpPr>
      <dsp:spPr>
        <a:xfrm>
          <a:off x="6189760" y="109456"/>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Select Query with Where Clause</a:t>
          </a:r>
          <a:endParaRPr lang="en-US" sz="1600" kern="1200"/>
        </a:p>
      </dsp:txBody>
      <dsp:txXfrm>
        <a:off x="6189760" y="109456"/>
        <a:ext cx="1875234" cy="1125140"/>
      </dsp:txXfrm>
    </dsp:sp>
    <dsp:sp modelId="{15A134DA-57A8-4384-B230-42B62BE87A4E}">
      <dsp:nvSpPr>
        <dsp:cNvPr id="0" name=""/>
        <dsp:cNvSpPr/>
      </dsp:nvSpPr>
      <dsp:spPr>
        <a:xfrm>
          <a:off x="8252518" y="109456"/>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Table Constraints Tutorial with Example</a:t>
          </a:r>
          <a:endParaRPr lang="en-US" sz="1600" kern="1200"/>
        </a:p>
      </dsp:txBody>
      <dsp:txXfrm>
        <a:off x="8252518" y="109456"/>
        <a:ext cx="1875234" cy="1125140"/>
      </dsp:txXfrm>
    </dsp:sp>
    <dsp:sp modelId="{F1F04C7D-019D-4FBA-B0EB-755F30E01312}">
      <dsp:nvSpPr>
        <dsp:cNvPr id="0" name=""/>
        <dsp:cNvSpPr/>
      </dsp:nvSpPr>
      <dsp:spPr>
        <a:xfrm>
          <a:off x="10315275"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Commands: And, OR &amp; NOT Operator</a:t>
          </a:r>
          <a:endParaRPr lang="en-US" sz="1600" kern="1200"/>
        </a:p>
      </dsp:txBody>
      <dsp:txXfrm>
        <a:off x="10315275" y="109456"/>
        <a:ext cx="1875234" cy="1125140"/>
      </dsp:txXfrm>
    </dsp:sp>
    <dsp:sp modelId="{4AB4DFB1-CBB5-4C19-8B89-6F63126E943F}">
      <dsp:nvSpPr>
        <dsp:cNvPr id="0" name=""/>
        <dsp:cNvSpPr/>
      </dsp:nvSpPr>
      <dsp:spPr>
        <a:xfrm>
          <a:off x="1488"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 Operator on Database Table</a:t>
          </a:r>
          <a:endParaRPr lang="en-US" sz="1600" kern="1200"/>
        </a:p>
      </dsp:txBody>
      <dsp:txXfrm>
        <a:off x="1488" y="1422120"/>
        <a:ext cx="1875234" cy="1125140"/>
      </dsp:txXfrm>
    </dsp:sp>
    <dsp:sp modelId="{A29F3EBC-3174-4890-B5CF-ED1640706554}">
      <dsp:nvSpPr>
        <dsp:cNvPr id="0" name=""/>
        <dsp:cNvSpPr/>
      </dsp:nvSpPr>
      <dsp:spPr>
        <a:xfrm>
          <a:off x="2064245" y="1422120"/>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LIKE Operator and Wildcard</a:t>
          </a:r>
          <a:endParaRPr lang="en-US" sz="1600" kern="1200"/>
        </a:p>
      </dsp:txBody>
      <dsp:txXfrm>
        <a:off x="2064245" y="1422120"/>
        <a:ext cx="1875234" cy="1125140"/>
      </dsp:txXfrm>
    </dsp:sp>
    <dsp:sp modelId="{7BF37DB3-F1D5-4FFC-BFEC-5DF7A982ECAE}">
      <dsp:nvSpPr>
        <dsp:cNvPr id="0" name=""/>
        <dsp:cNvSpPr/>
      </dsp:nvSpPr>
      <dsp:spPr>
        <a:xfrm>
          <a:off x="4127003" y="1422120"/>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Between and Not Between Operators</a:t>
          </a:r>
          <a:endParaRPr lang="en-US" sz="1600" kern="1200"/>
        </a:p>
      </dsp:txBody>
      <dsp:txXfrm>
        <a:off x="4127003" y="1422120"/>
        <a:ext cx="1875234" cy="1125140"/>
      </dsp:txXfrm>
    </dsp:sp>
    <dsp:sp modelId="{13382C39-CF15-4020-9246-71152926621E}">
      <dsp:nvSpPr>
        <dsp:cNvPr id="0" name=""/>
        <dsp:cNvSpPr/>
      </dsp:nvSpPr>
      <dsp:spPr>
        <a:xfrm>
          <a:off x="6189760" y="1422120"/>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Order By and Distinct</a:t>
          </a:r>
          <a:endParaRPr lang="en-US" sz="1600" kern="1200"/>
        </a:p>
      </dsp:txBody>
      <dsp:txXfrm>
        <a:off x="6189760" y="1422120"/>
        <a:ext cx="1875234" cy="1125140"/>
      </dsp:txXfrm>
    </dsp:sp>
    <dsp:sp modelId="{0D0D2FE6-9096-4542-80C0-6311172B9963}">
      <dsp:nvSpPr>
        <dsp:cNvPr id="0" name=""/>
        <dsp:cNvSpPr/>
      </dsp:nvSpPr>
      <dsp:spPr>
        <a:xfrm>
          <a:off x="8252518" y="1422120"/>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IS NULL and IS NOT NULL Operators</a:t>
          </a:r>
          <a:endParaRPr lang="en-US" sz="1600" kern="1200"/>
        </a:p>
      </dsp:txBody>
      <dsp:txXfrm>
        <a:off x="8252518" y="1422120"/>
        <a:ext cx="1875234" cy="1125140"/>
      </dsp:txXfrm>
    </dsp:sp>
    <dsp:sp modelId="{FF556667-8591-44D5-B5AA-0BCC5E922E18}">
      <dsp:nvSpPr>
        <dsp:cNvPr id="0" name=""/>
        <dsp:cNvSpPr/>
      </dsp:nvSpPr>
      <dsp:spPr>
        <a:xfrm>
          <a:off x="10315275"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Limit and Offset Complete Tutorial</a:t>
          </a:r>
          <a:endParaRPr lang="en-US" sz="1600" kern="1200"/>
        </a:p>
      </dsp:txBody>
      <dsp:txXfrm>
        <a:off x="10315275" y="1422120"/>
        <a:ext cx="1875234" cy="1125140"/>
      </dsp:txXfrm>
    </dsp:sp>
    <dsp:sp modelId="{175FA017-81B8-45B4-8B66-27E8F669A3F2}">
      <dsp:nvSpPr>
        <dsp:cNvPr id="0" name=""/>
        <dsp:cNvSpPr/>
      </dsp:nvSpPr>
      <dsp:spPr>
        <a:xfrm>
          <a:off x="1488"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Aggregate Functions: SUM, MIN, MAX &amp; AVG</a:t>
          </a:r>
          <a:endParaRPr lang="en-US" sz="1600" kern="1200"/>
        </a:p>
      </dsp:txBody>
      <dsp:txXfrm>
        <a:off x="1488" y="2734784"/>
        <a:ext cx="1875234" cy="1125140"/>
      </dsp:txXfrm>
    </dsp:sp>
    <dsp:sp modelId="{B1112059-1647-46FE-AE1E-9AD2EC332819}">
      <dsp:nvSpPr>
        <dsp:cNvPr id="0" name=""/>
        <dsp:cNvSpPr/>
      </dsp:nvSpPr>
      <dsp:spPr>
        <a:xfrm>
          <a:off x="2064245" y="2734784"/>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UPDATE Statement</a:t>
          </a:r>
          <a:endParaRPr lang="en-US" sz="1600" kern="1200"/>
        </a:p>
      </dsp:txBody>
      <dsp:txXfrm>
        <a:off x="2064245" y="2734784"/>
        <a:ext cx="1875234" cy="1125140"/>
      </dsp:txXfrm>
    </dsp:sp>
    <dsp:sp modelId="{B2A7EE2B-5DC1-451A-A837-F79434E43255}">
      <dsp:nvSpPr>
        <dsp:cNvPr id="0" name=""/>
        <dsp:cNvSpPr/>
      </dsp:nvSpPr>
      <dsp:spPr>
        <a:xfrm>
          <a:off x="4127003" y="2734784"/>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DELETE Query</a:t>
          </a:r>
          <a:endParaRPr lang="en-US" sz="1600" kern="1200"/>
        </a:p>
      </dsp:txBody>
      <dsp:txXfrm>
        <a:off x="4127003" y="2734784"/>
        <a:ext cx="1875234" cy="1125140"/>
      </dsp:txXfrm>
    </dsp:sp>
    <dsp:sp modelId="{1C927EF4-E77C-4FD9-B839-15F0AA2EE1BC}">
      <dsp:nvSpPr>
        <dsp:cNvPr id="0" name=""/>
        <dsp:cNvSpPr/>
      </dsp:nvSpPr>
      <dsp:spPr>
        <a:xfrm>
          <a:off x="6189760" y="2734784"/>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using MySQL Command</a:t>
          </a:r>
          <a:endParaRPr lang="en-US" sz="1600" kern="1200"/>
        </a:p>
      </dsp:txBody>
      <dsp:txXfrm>
        <a:off x="6189760" y="2734784"/>
        <a:ext cx="1875234" cy="1125140"/>
      </dsp:txXfrm>
    </dsp:sp>
    <dsp:sp modelId="{4A46751E-3C8A-4E49-AE8D-C02B775885F1}">
      <dsp:nvSpPr>
        <dsp:cNvPr id="0" name=""/>
        <dsp:cNvSpPr/>
      </dsp:nvSpPr>
      <dsp:spPr>
        <a:xfrm>
          <a:off x="8252518" y="2734784"/>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Data Transaction</a:t>
          </a:r>
          <a:endParaRPr lang="en-US" sz="1600" kern="1200"/>
        </a:p>
      </dsp:txBody>
      <dsp:txXfrm>
        <a:off x="8252518" y="2734784"/>
        <a:ext cx="1875234" cy="1125140"/>
      </dsp:txXfrm>
    </dsp:sp>
    <dsp:sp modelId="{416E8135-8430-49B1-B132-A71DF6EA4629}">
      <dsp:nvSpPr>
        <dsp:cNvPr id="0" name=""/>
        <dsp:cNvSpPr/>
      </dsp:nvSpPr>
      <dsp:spPr>
        <a:xfrm>
          <a:off x="10315275"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in MySQL </a:t>
          </a:r>
          <a:endParaRPr lang="en-US" sz="1600" kern="1200"/>
        </a:p>
      </dsp:txBody>
      <dsp:txXfrm>
        <a:off x="10315275" y="2734784"/>
        <a:ext cx="1875234" cy="1125140"/>
      </dsp:txXfrm>
    </dsp:sp>
    <dsp:sp modelId="{0829982D-C8F4-47CC-BF60-1807B4C59056}">
      <dsp:nvSpPr>
        <dsp:cNvPr id="0" name=""/>
        <dsp:cNvSpPr/>
      </dsp:nvSpPr>
      <dsp:spPr>
        <a:xfrm>
          <a:off x="1488"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INNER JOIN Command</a:t>
          </a:r>
          <a:endParaRPr lang="en-US" sz="1600" kern="1200"/>
        </a:p>
      </dsp:txBody>
      <dsp:txXfrm>
        <a:off x="1488" y="4047448"/>
        <a:ext cx="1875234" cy="1125140"/>
      </dsp:txXfrm>
    </dsp:sp>
    <dsp:sp modelId="{75D23A0A-2487-4862-B12D-EFF04B8AD0D1}">
      <dsp:nvSpPr>
        <dsp:cNvPr id="0" name=""/>
        <dsp:cNvSpPr/>
      </dsp:nvSpPr>
      <dsp:spPr>
        <a:xfrm>
          <a:off x="2064245" y="4047448"/>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the Difference Between Left Join &amp; Right Join in MySQL?</a:t>
          </a:r>
          <a:endParaRPr lang="en-US" sz="1600" kern="1200"/>
        </a:p>
      </dsp:txBody>
      <dsp:txXfrm>
        <a:off x="2064245" y="4047448"/>
        <a:ext cx="1875234" cy="1125140"/>
      </dsp:txXfrm>
    </dsp:sp>
    <dsp:sp modelId="{83F45381-040D-4002-B9C7-6231D6809250}">
      <dsp:nvSpPr>
        <dsp:cNvPr id="0" name=""/>
        <dsp:cNvSpPr/>
      </dsp:nvSpPr>
      <dsp:spPr>
        <a:xfrm>
          <a:off x="4127003" y="4047448"/>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Cross Join in MySQL</a:t>
          </a:r>
          <a:endParaRPr lang="en-US" sz="1600" kern="1200"/>
        </a:p>
      </dsp:txBody>
      <dsp:txXfrm>
        <a:off x="4127003" y="4047448"/>
        <a:ext cx="1875234" cy="1125140"/>
      </dsp:txXfrm>
    </dsp:sp>
    <dsp:sp modelId="{04EA7EE4-BED6-405C-B55E-813E1FEA9995}">
      <dsp:nvSpPr>
        <dsp:cNvPr id="0" name=""/>
        <dsp:cNvSpPr/>
      </dsp:nvSpPr>
      <dsp:spPr>
        <a:xfrm>
          <a:off x="6189760" y="4047448"/>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Join Multiple Tables using MySQL Command?</a:t>
          </a:r>
          <a:endParaRPr lang="en-US" sz="1600" kern="1200"/>
        </a:p>
      </dsp:txBody>
      <dsp:txXfrm>
        <a:off x="6189760" y="4047448"/>
        <a:ext cx="1875234" cy="1125140"/>
      </dsp:txXfrm>
    </dsp:sp>
    <dsp:sp modelId="{3D517871-FB61-4F16-97CC-22A628338C1B}">
      <dsp:nvSpPr>
        <dsp:cNvPr id="0" name=""/>
        <dsp:cNvSpPr/>
      </dsp:nvSpPr>
      <dsp:spPr>
        <a:xfrm>
          <a:off x="8252518" y="4047448"/>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are MySQL GROUP BY &amp; HAVING</a:t>
          </a:r>
          <a:endParaRPr lang="en-US" sz="1600" kern="1200"/>
        </a:p>
      </dsp:txBody>
      <dsp:txXfrm>
        <a:off x="8252518" y="4047448"/>
        <a:ext cx="1875234" cy="1125140"/>
      </dsp:txXfrm>
    </dsp:sp>
    <dsp:sp modelId="{05EE1AFF-B770-4891-B479-9D6CEA1E17CB}">
      <dsp:nvSpPr>
        <dsp:cNvPr id="0" name=""/>
        <dsp:cNvSpPr/>
      </dsp:nvSpPr>
      <dsp:spPr>
        <a:xfrm>
          <a:off x="10315275"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Explanation of MySQL SubQuery with EXISTS &amp; NOT Exists</a:t>
          </a:r>
          <a:endParaRPr lang="en-US" sz="1600" kern="1200"/>
        </a:p>
      </dsp:txBody>
      <dsp:txXfrm>
        <a:off x="10315275" y="4047448"/>
        <a:ext cx="1875234" cy="11251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7299-8C34-CC83-C419-91C90E924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E525E9-5731-8BBC-1417-D67DDAB55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F649AA-EB88-3FB9-9F55-C6066A0DDBAE}"/>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0E040D9E-FAC7-0EAF-0C16-61206C59B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F3DA8-32C3-261D-123D-B73E489F516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92128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F520-B3CF-BA63-C32E-4E9A1CD57C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6336CB-3DA1-BA17-A34F-E1C1B23588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94CF4-C534-4E10-7718-66F5ABA9A4B7}"/>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831F637B-F3B1-2EA5-7381-A0AF2EE920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E91B2-8129-E906-F7AA-84E0E32C2EB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228401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E788A-CCA4-D023-CFE2-17B378ACCD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84EE0F-6175-F7F6-484E-3BDE4BF11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D96D2D-9118-29B1-E32E-21A726E61C54}"/>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826B459C-1CA3-9A3A-1F58-5729249963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A389E-4EE9-0844-972A-693293E4C49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022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F36-247E-29F6-01CC-DA3EA6BABB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2A36A3-A985-3F95-C876-8079C2FC4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7C475-AB24-226E-9784-DAAD56751664}"/>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DC7BB4B9-DC2F-7944-88C2-6A36F0D36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BB0EF-43F6-03B8-510A-F476D3BEA70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90443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88AA-D47B-43DE-38B4-88E65D4988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6591A-A1E4-8C6E-B617-9277E4F9E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CB76D-EFD0-92F9-D693-D9D9427EEEC2}"/>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1E131FB7-2F84-7A74-B310-160069ED4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13CBE5-2F4A-176B-F1C8-66EF2A45F1A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726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18F0-4B23-2F7C-18FD-7F174DA1FF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3B0DB7-7B74-A3EF-1E0A-2D2E892E5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5AD723-4545-B36E-EC66-B7495C3CF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ACDEED-3C2B-96F3-57E0-5AF3236ED51E}"/>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6" name="Footer Placeholder 5">
            <a:extLst>
              <a:ext uri="{FF2B5EF4-FFF2-40B4-BE49-F238E27FC236}">
                <a16:creationId xmlns:a16="http://schemas.microsoft.com/office/drawing/2014/main" id="{D6ACB9CA-ACA2-8AE8-2417-EF22229260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AB509E-BA2A-93F2-E02A-8CFE294B5E4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51341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A4E9-3217-B9AC-E0EE-7CA2A04660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BA81EC-CCFB-A8E3-EBA4-5FF222A8E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0EDA9-F1EE-4BF7-6A4C-FDB3BB42D8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24F534-2C4A-FFAE-BDC8-D2D0903AF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6763B-8619-E907-2226-DA864896DF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89EB5-9E91-4D5B-D96E-1B6E0F97E0B6}"/>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8" name="Footer Placeholder 7">
            <a:extLst>
              <a:ext uri="{FF2B5EF4-FFF2-40B4-BE49-F238E27FC236}">
                <a16:creationId xmlns:a16="http://schemas.microsoft.com/office/drawing/2014/main" id="{89C53AD4-3E3D-83CE-92FA-40A2D7533D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66D3B4-7A2D-70E5-8EE4-75901A27A39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42496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F3E32-F622-DD82-4251-A8243046F4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A2EB83-7AB6-C4B9-040F-91E3546C06E6}"/>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4" name="Footer Placeholder 3">
            <a:extLst>
              <a:ext uri="{FF2B5EF4-FFF2-40B4-BE49-F238E27FC236}">
                <a16:creationId xmlns:a16="http://schemas.microsoft.com/office/drawing/2014/main" id="{E1116E03-2FBB-4991-73AF-1E3FD476AD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7655E7-09FA-02BA-DD31-294E55E038A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51905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4D7D88-17D1-C040-8EC5-D7D8AFA196D7}"/>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3" name="Footer Placeholder 2">
            <a:extLst>
              <a:ext uri="{FF2B5EF4-FFF2-40B4-BE49-F238E27FC236}">
                <a16:creationId xmlns:a16="http://schemas.microsoft.com/office/drawing/2014/main" id="{7C739091-B894-590E-76F5-28D24F04C3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B72ED9-9A4A-628F-053D-07D174E51E2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98946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8DB2-5A5E-30BD-3EE3-05E3CE291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F6D624-D144-E259-4977-0FB8D5AFA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A2668F-4670-B9F9-BF9B-1D743E4AC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7C943-E7F7-E770-6118-CCD69FDB2817}"/>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6" name="Footer Placeholder 5">
            <a:extLst>
              <a:ext uri="{FF2B5EF4-FFF2-40B4-BE49-F238E27FC236}">
                <a16:creationId xmlns:a16="http://schemas.microsoft.com/office/drawing/2014/main" id="{43AA16BB-BDAE-AB6F-A337-86CD94E983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505780-BB88-E550-D4C9-025C03FD17C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39599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B39C-5452-5947-E521-4A3D03F39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E28110-327A-E7E7-2D27-8F903A04B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262CAF-BF24-33F9-EA31-E56BF422A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8904E-515D-0C25-D65F-6472B07BA8B5}"/>
              </a:ext>
            </a:extLst>
          </p:cNvPr>
          <p:cNvSpPr>
            <a:spLocks noGrp="1"/>
          </p:cNvSpPr>
          <p:nvPr>
            <p:ph type="dt" sz="half" idx="10"/>
          </p:nvPr>
        </p:nvSpPr>
        <p:spPr/>
        <p:txBody>
          <a:bodyPr/>
          <a:lstStyle/>
          <a:p>
            <a:fld id="{C40CD86A-BF3A-4602-8C5A-A42D35359E55}" type="datetimeFigureOut">
              <a:rPr lang="en-IN" smtClean="0"/>
              <a:t>06-03-2025</a:t>
            </a:fld>
            <a:endParaRPr lang="en-IN"/>
          </a:p>
        </p:txBody>
      </p:sp>
      <p:sp>
        <p:nvSpPr>
          <p:cNvPr id="6" name="Footer Placeholder 5">
            <a:extLst>
              <a:ext uri="{FF2B5EF4-FFF2-40B4-BE49-F238E27FC236}">
                <a16:creationId xmlns:a16="http://schemas.microsoft.com/office/drawing/2014/main" id="{E7C1A3C5-D285-874C-D5A6-2D6B7A8E2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3DF08-3307-5006-4AB6-875D2518376F}"/>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88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70AAA-76B7-2409-7E7A-7735B46E19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287ECF-813C-2AE0-F363-BC38C5B01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405DC-78C1-D0C6-AEBC-3A7289D54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CD86A-BF3A-4602-8C5A-A42D35359E55}" type="datetimeFigureOut">
              <a:rPr lang="en-IN" smtClean="0"/>
              <a:t>06-03-2025</a:t>
            </a:fld>
            <a:endParaRPr lang="en-IN"/>
          </a:p>
        </p:txBody>
      </p:sp>
      <p:sp>
        <p:nvSpPr>
          <p:cNvPr id="5" name="Footer Placeholder 4">
            <a:extLst>
              <a:ext uri="{FF2B5EF4-FFF2-40B4-BE49-F238E27FC236}">
                <a16:creationId xmlns:a16="http://schemas.microsoft.com/office/drawing/2014/main" id="{19661852-3BF7-A4DF-4528-43646B12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1E7D2F-FFED-2346-5982-733F2AC4A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76193-AED9-4655-BAB9-E144D89188A6}" type="slidenum">
              <a:rPr lang="en-IN" smtClean="0"/>
              <a:t>‹#›</a:t>
            </a:fld>
            <a:endParaRPr lang="en-IN"/>
          </a:p>
        </p:txBody>
      </p:sp>
    </p:spTree>
    <p:extLst>
      <p:ext uri="{BB962C8B-B14F-4D97-AF65-F5344CB8AC3E}">
        <p14:creationId xmlns:p14="http://schemas.microsoft.com/office/powerpoint/2010/main" val="1978727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ev.mysql.com/downloads/installer/" TargetMode="Externa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96B8104-AB64-495D-1A63-E2A1519A903D}"/>
              </a:ext>
            </a:extLst>
          </p:cNvPr>
          <p:cNvPicPr>
            <a:picLocks noChangeAspect="1"/>
          </p:cNvPicPr>
          <p:nvPr/>
        </p:nvPicPr>
        <p:blipFill>
          <a:blip r:embed="rId2"/>
          <a:stretch>
            <a:fillRect/>
          </a:stretch>
        </p:blipFill>
        <p:spPr>
          <a:xfrm>
            <a:off x="0" y="2475806"/>
            <a:ext cx="4525169" cy="2192338"/>
          </a:xfrm>
          <a:prstGeom prst="rect">
            <a:avLst/>
          </a:prstGeom>
        </p:spPr>
      </p:pic>
      <p:pic>
        <p:nvPicPr>
          <p:cNvPr id="5" name="Picture 4">
            <a:extLst>
              <a:ext uri="{FF2B5EF4-FFF2-40B4-BE49-F238E27FC236}">
                <a16:creationId xmlns:a16="http://schemas.microsoft.com/office/drawing/2014/main" id="{86DFF861-CAFE-4294-D2E6-80AA5E17D519}"/>
              </a:ext>
            </a:extLst>
          </p:cNvPr>
          <p:cNvPicPr>
            <a:picLocks noChangeAspect="1"/>
          </p:cNvPicPr>
          <p:nvPr/>
        </p:nvPicPr>
        <p:blipFill>
          <a:blip r:embed="rId3"/>
          <a:stretch>
            <a:fillRect/>
          </a:stretch>
        </p:blipFill>
        <p:spPr>
          <a:xfrm>
            <a:off x="0" y="96431"/>
            <a:ext cx="4525169" cy="2360613"/>
          </a:xfrm>
          <a:prstGeom prst="rect">
            <a:avLst/>
          </a:prstGeom>
        </p:spPr>
      </p:pic>
      <p:pic>
        <p:nvPicPr>
          <p:cNvPr id="7" name="Picture 6">
            <a:extLst>
              <a:ext uri="{FF2B5EF4-FFF2-40B4-BE49-F238E27FC236}">
                <a16:creationId xmlns:a16="http://schemas.microsoft.com/office/drawing/2014/main" id="{9ACF655A-F61B-5FBD-7E3F-07F80715E348}"/>
              </a:ext>
            </a:extLst>
          </p:cNvPr>
          <p:cNvPicPr>
            <a:picLocks noChangeAspect="1"/>
          </p:cNvPicPr>
          <p:nvPr/>
        </p:nvPicPr>
        <p:blipFill>
          <a:blip r:embed="rId4"/>
          <a:stretch>
            <a:fillRect/>
          </a:stretch>
        </p:blipFill>
        <p:spPr>
          <a:xfrm>
            <a:off x="0" y="4668143"/>
            <a:ext cx="4525169" cy="2074663"/>
          </a:xfrm>
          <a:prstGeom prst="rect">
            <a:avLst/>
          </a:prstGeom>
        </p:spPr>
      </p:pic>
      <p:sp>
        <p:nvSpPr>
          <p:cNvPr id="2" name="Title 1">
            <a:extLst>
              <a:ext uri="{FF2B5EF4-FFF2-40B4-BE49-F238E27FC236}">
                <a16:creationId xmlns:a16="http://schemas.microsoft.com/office/drawing/2014/main" id="{EEF2685B-246C-97F8-C952-CB2E7BE9206A}"/>
              </a:ext>
            </a:extLst>
          </p:cNvPr>
          <p:cNvSpPr>
            <a:spLocks noGrp="1"/>
          </p:cNvSpPr>
          <p:nvPr>
            <p:ph type="ctrTitle"/>
          </p:nvPr>
        </p:nvSpPr>
        <p:spPr>
          <a:xfrm>
            <a:off x="6096000" y="325122"/>
            <a:ext cx="5969794" cy="2846584"/>
          </a:xfrm>
        </p:spPr>
        <p:txBody>
          <a:bodyPr>
            <a:noAutofit/>
          </a:bodyPr>
          <a:lstStyle/>
          <a:p>
            <a:r>
              <a:rPr lang="en-IN" sz="3200" b="1" dirty="0">
                <a:solidFill>
                  <a:schemeClr val="bg1"/>
                </a:solidFill>
              </a:rPr>
              <a:t>WHAT IS DATABASE ?</a:t>
            </a:r>
            <a:br>
              <a:rPr lang="en-IN" sz="3200" b="1" dirty="0">
                <a:solidFill>
                  <a:schemeClr val="bg1"/>
                </a:solidFill>
              </a:rPr>
            </a:br>
            <a:br>
              <a:rPr lang="en-IN" sz="3200" b="1" dirty="0">
                <a:solidFill>
                  <a:schemeClr val="bg1"/>
                </a:solidFill>
              </a:rPr>
            </a:br>
            <a:r>
              <a:rPr lang="en-IN" sz="3200" b="1" dirty="0">
                <a:solidFill>
                  <a:schemeClr val="bg1"/>
                </a:solidFill>
              </a:rPr>
              <a:t>TYPE OF DATABASE ?</a:t>
            </a:r>
            <a:br>
              <a:rPr lang="en-IN" sz="3200" b="1" dirty="0">
                <a:solidFill>
                  <a:schemeClr val="bg1"/>
                </a:solidFill>
              </a:rPr>
            </a:br>
            <a:br>
              <a:rPr lang="en-IN" sz="3200" b="1" dirty="0">
                <a:solidFill>
                  <a:schemeClr val="bg1"/>
                </a:solidFill>
              </a:rPr>
            </a:br>
            <a:r>
              <a:rPr lang="en-IN" sz="3200" b="1" dirty="0">
                <a:solidFill>
                  <a:schemeClr val="bg1"/>
                </a:solidFill>
              </a:rPr>
              <a:t>WHAT IS DBMS ? </a:t>
            </a:r>
            <a:br>
              <a:rPr lang="en-IN" sz="3200" b="1" dirty="0">
                <a:solidFill>
                  <a:schemeClr val="bg1"/>
                </a:solidFill>
              </a:rPr>
            </a:br>
            <a:r>
              <a:rPr lang="en-IN" sz="3200" b="1" dirty="0">
                <a:solidFill>
                  <a:schemeClr val="bg1"/>
                </a:solidFill>
              </a:rPr>
              <a:t>(DATABASE MANAGEMENT SYSTEM)</a:t>
            </a:r>
          </a:p>
        </p:txBody>
      </p:sp>
      <p:sp>
        <p:nvSpPr>
          <p:cNvPr id="3" name="Subtitle 2">
            <a:extLst>
              <a:ext uri="{FF2B5EF4-FFF2-40B4-BE49-F238E27FC236}">
                <a16:creationId xmlns:a16="http://schemas.microsoft.com/office/drawing/2014/main" id="{F703FADD-1DF2-2941-C240-6ED5B4408520}"/>
              </a:ext>
            </a:extLst>
          </p:cNvPr>
          <p:cNvSpPr>
            <a:spLocks noGrp="1"/>
          </p:cNvSpPr>
          <p:nvPr>
            <p:ph type="subTitle" idx="1"/>
          </p:nvPr>
        </p:nvSpPr>
        <p:spPr>
          <a:xfrm>
            <a:off x="4735752" y="3494663"/>
            <a:ext cx="7171768" cy="2925187"/>
          </a:xfrm>
        </p:spPr>
        <p:txBody>
          <a:bodyPr>
            <a:normAutofit/>
          </a:bodyPr>
          <a:lstStyle/>
          <a:p>
            <a:pPr algn="l"/>
            <a:r>
              <a:rPr lang="en-IN" dirty="0">
                <a:solidFill>
                  <a:schemeClr val="bg1"/>
                </a:solidFill>
              </a:rPr>
              <a:t>WHAT IS DATA ?</a:t>
            </a:r>
          </a:p>
          <a:p>
            <a:pPr algn="l"/>
            <a:r>
              <a:rPr lang="en-IN" dirty="0">
                <a:solidFill>
                  <a:schemeClr val="bg1"/>
                </a:solidFill>
              </a:rPr>
              <a:t>- Person name, Age, DOB , House Address , Bank Balance, Vehicles , School Details, Technology, Statistics, Food we eat can be considered as data. </a:t>
            </a:r>
          </a:p>
          <a:p>
            <a:pPr algn="l"/>
            <a:r>
              <a:rPr lang="en-IN" dirty="0">
                <a:solidFill>
                  <a:schemeClr val="bg1"/>
                </a:solidFill>
              </a:rPr>
              <a:t>- Also data can be any form like Image, video, Text, Document.</a:t>
            </a:r>
          </a:p>
          <a:p>
            <a:pPr algn="l"/>
            <a:r>
              <a:rPr lang="en-IN" dirty="0">
                <a:solidFill>
                  <a:schemeClr val="bg1"/>
                </a:solidFill>
              </a:rPr>
              <a:t>- This Data will stored in DATABASE.</a:t>
            </a:r>
          </a:p>
          <a:p>
            <a:pPr algn="l"/>
            <a:endParaRPr lang="en-IN" dirty="0">
              <a:solidFill>
                <a:schemeClr val="bg1"/>
              </a:solidFill>
            </a:endParaRPr>
          </a:p>
          <a:p>
            <a:pPr algn="l"/>
            <a:endParaRPr lang="en-IN" dirty="0">
              <a:solidFill>
                <a:schemeClr val="bg1"/>
              </a:solidFill>
            </a:endParaRPr>
          </a:p>
        </p:txBody>
      </p:sp>
    </p:spTree>
    <p:extLst>
      <p:ext uri="{BB962C8B-B14F-4D97-AF65-F5344CB8AC3E}">
        <p14:creationId xmlns:p14="http://schemas.microsoft.com/office/powerpoint/2010/main" val="420192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355600"/>
            <a:ext cx="6024880" cy="926592"/>
          </a:xfrm>
        </p:spPr>
        <p:txBody>
          <a:bodyPr vert="horz" lIns="91440" tIns="45720" rIns="91440" bIns="45720" rtlCol="0" anchor="b">
            <a:normAutofit/>
          </a:bodyPr>
          <a:lstStyle/>
          <a:p>
            <a:pPr algn="l"/>
            <a:r>
              <a:rPr lang="en-US" sz="3000" b="1" kern="1200" dirty="0">
                <a:solidFill>
                  <a:schemeClr val="bg1"/>
                </a:solidFill>
                <a:latin typeface="+mj-lt"/>
                <a:ea typeface="+mj-ea"/>
                <a:cs typeface="+mj-cs"/>
              </a:rPr>
              <a:t> </a:t>
            </a:r>
            <a:r>
              <a:rPr lang="en-US" sz="3000" b="1" kern="1200" dirty="0">
                <a:solidFill>
                  <a:schemeClr val="bg1"/>
                </a:solidFill>
                <a:highlight>
                  <a:srgbClr val="000080"/>
                </a:highlight>
                <a:latin typeface="+mj-lt"/>
                <a:ea typeface="+mj-ea"/>
                <a:cs typeface="+mj-cs"/>
              </a:rPr>
              <a:t>NON-RELATIONAL DATABASE AKA </a:t>
            </a:r>
            <a:br>
              <a:rPr lang="en-US" sz="3000" b="1" kern="1200" dirty="0">
                <a:solidFill>
                  <a:schemeClr val="bg1"/>
                </a:solidFill>
                <a:highlight>
                  <a:srgbClr val="000080"/>
                </a:highlight>
                <a:latin typeface="+mj-lt"/>
                <a:ea typeface="+mj-ea"/>
                <a:cs typeface="+mj-cs"/>
              </a:rPr>
            </a:br>
            <a:r>
              <a:rPr lang="en-US" sz="3000" b="1" kern="1200" dirty="0">
                <a:solidFill>
                  <a:schemeClr val="bg1"/>
                </a:solidFill>
                <a:highlight>
                  <a:srgbClr val="000080"/>
                </a:highlight>
                <a:latin typeface="+mj-lt"/>
                <a:ea typeface="+mj-ea"/>
                <a:cs typeface="+mj-cs"/>
              </a:rPr>
              <a:t>   (NO SQL DATABASE)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152400" y="1524000"/>
            <a:ext cx="5872480" cy="5120640"/>
          </a:xfrm>
        </p:spPr>
        <p:txBody>
          <a:bodyPr vert="horz" lIns="91440" tIns="45720" rIns="91440" bIns="45720" rtlCol="0" anchor="t">
            <a:noAutofit/>
          </a:bodyPr>
          <a:lstStyle/>
          <a:p>
            <a:pPr indent="-228600" algn="l">
              <a:buFont typeface="Arial" panose="020B0604020202020204" pitchFamily="34" charset="0"/>
              <a:buChar char="•"/>
            </a:pPr>
            <a:r>
              <a:rPr lang="en-US" b="1" dirty="0"/>
              <a:t>Non-relational databases, often referred to as NoSQL databases, are a type of database management system that provides a mechanism for storage and retrieval of data that is modeled in ways other than the traditional relational database tables.</a:t>
            </a:r>
          </a:p>
          <a:p>
            <a:pPr indent="-228600" algn="l">
              <a:buFont typeface="Arial" panose="020B0604020202020204" pitchFamily="34" charset="0"/>
              <a:buChar char="•"/>
            </a:pPr>
            <a:r>
              <a:rPr lang="en-US" b="1" dirty="0"/>
              <a:t>These databases are designed to handle large amounts of unstructured, semi-structured, or structured data and offer flexibility and scalability that may be challenging to achieve with traditional relational databases.</a:t>
            </a:r>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1F9B8AB6-15DF-4643-BA95-305769850020}"/>
              </a:ext>
            </a:extLst>
          </p:cNvPr>
          <p:cNvPicPr>
            <a:picLocks noChangeAspect="1"/>
          </p:cNvPicPr>
          <p:nvPr/>
        </p:nvPicPr>
        <p:blipFill>
          <a:blip r:embed="rId2"/>
          <a:stretch>
            <a:fillRect/>
          </a:stretch>
        </p:blipFill>
        <p:spPr>
          <a:xfrm>
            <a:off x="6096000" y="213360"/>
            <a:ext cx="6024880" cy="6289040"/>
          </a:xfrm>
          <a:prstGeom prst="rect">
            <a:avLst/>
          </a:prstGeom>
        </p:spPr>
      </p:pic>
    </p:spTree>
    <p:extLst>
      <p:ext uri="{BB962C8B-B14F-4D97-AF65-F5344CB8AC3E}">
        <p14:creationId xmlns:p14="http://schemas.microsoft.com/office/powerpoint/2010/main" val="191612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0"/>
            <a:ext cx="12192000" cy="680720"/>
          </a:xfrm>
        </p:spPr>
        <p:txBody>
          <a:bodyPr>
            <a:noAutofit/>
          </a:bodyPr>
          <a:lstStyle/>
          <a:p>
            <a:r>
              <a:rPr lang="en-US" sz="3200" b="1" kern="1200" dirty="0">
                <a:solidFill>
                  <a:schemeClr val="bg1"/>
                </a:solidFill>
                <a:highlight>
                  <a:srgbClr val="000080"/>
                </a:highlight>
                <a:latin typeface="+mj-lt"/>
                <a:ea typeface="+mj-ea"/>
                <a:cs typeface="+mj-cs"/>
              </a:rPr>
              <a:t>NON-RELATIONAL DATABASE AKA (NO SQL DATABASE)</a:t>
            </a:r>
            <a:endParaRPr lang="en-IN" sz="3200" b="1" dirty="0">
              <a:solidFill>
                <a:schemeClr val="bg1"/>
              </a:solidFill>
              <a:highlight>
                <a:srgbClr val="00008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80720"/>
            <a:ext cx="12192000" cy="6177280"/>
          </a:xfrm>
        </p:spPr>
        <p:txBody>
          <a:bodyPr/>
          <a:lstStyle/>
          <a:p>
            <a:pPr algn="l"/>
            <a:r>
              <a:rPr lang="en-IN" b="1" dirty="0"/>
              <a:t>key value </a:t>
            </a:r>
            <a:r>
              <a:rPr lang="en-IN" b="1" dirty="0" err="1"/>
              <a:t>DataBase</a:t>
            </a:r>
            <a:r>
              <a:rPr lang="en-IN" b="1" dirty="0"/>
              <a:t> : </a:t>
            </a:r>
          </a:p>
          <a:p>
            <a:pPr algn="l"/>
            <a:r>
              <a:rPr lang="en-IN" dirty="0"/>
              <a:t>every data stored as a key : value (pair ).</a:t>
            </a:r>
            <a:r>
              <a:rPr lang="en-US" sz="2000" dirty="0"/>
              <a:t> </a:t>
            </a:r>
          </a:p>
          <a:p>
            <a:pPr algn="l"/>
            <a:r>
              <a:rPr lang="en-US" sz="2000" dirty="0"/>
              <a:t>Once you save the data it can retrieve the data by key. </a:t>
            </a:r>
          </a:p>
          <a:p>
            <a:pPr algn="l"/>
            <a:r>
              <a:rPr lang="en-US" sz="2000" dirty="0"/>
              <a:t>Examples include Redis and Amazon DynamoDB </a:t>
            </a:r>
            <a:r>
              <a:rPr lang="en-US" sz="2000" dirty="0" err="1"/>
              <a:t>etc</a:t>
            </a:r>
            <a:endParaRPr lang="en-US" sz="2000" dirty="0"/>
          </a:p>
          <a:p>
            <a:pPr algn="l"/>
            <a:r>
              <a:rPr lang="en-IN" sz="2000" b="1" dirty="0"/>
              <a:t>Document </a:t>
            </a:r>
            <a:r>
              <a:rPr lang="en-IN" sz="2000" b="1" dirty="0" err="1"/>
              <a:t>DataBase</a:t>
            </a:r>
            <a:r>
              <a:rPr lang="en-IN" sz="2000" b="1" dirty="0"/>
              <a:t> :</a:t>
            </a:r>
          </a:p>
          <a:p>
            <a:pPr algn="l"/>
            <a:r>
              <a:rPr lang="en-US" sz="2000" dirty="0"/>
              <a:t>Store data in documents. </a:t>
            </a:r>
          </a:p>
          <a:p>
            <a:pPr algn="l"/>
            <a:r>
              <a:rPr lang="en-US" sz="2000" dirty="0"/>
              <a:t>Typically using formats like JSON or BSON (Binary JSON). </a:t>
            </a:r>
          </a:p>
          <a:p>
            <a:pPr algn="l"/>
            <a:r>
              <a:rPr lang="en-US" sz="2000" dirty="0"/>
              <a:t>Examples include MongoDB and CouchDB.</a:t>
            </a:r>
          </a:p>
          <a:p>
            <a:pPr algn="l"/>
            <a:r>
              <a:rPr lang="en-US" sz="2000" dirty="0"/>
              <a:t>There is no specific format to be followed.</a:t>
            </a:r>
          </a:p>
          <a:p>
            <a:pPr algn="l"/>
            <a:r>
              <a:rPr lang="en-US" sz="2000" dirty="0"/>
              <a:t>each document has follow own format. </a:t>
            </a:r>
          </a:p>
          <a:p>
            <a:pPr algn="l"/>
            <a:endParaRPr lang="en-US" sz="2000" dirty="0"/>
          </a:p>
        </p:txBody>
      </p:sp>
      <p:pic>
        <p:nvPicPr>
          <p:cNvPr id="5" name="Picture 4">
            <a:extLst>
              <a:ext uri="{FF2B5EF4-FFF2-40B4-BE49-F238E27FC236}">
                <a16:creationId xmlns:a16="http://schemas.microsoft.com/office/drawing/2014/main" id="{ACE0576C-49DD-DAFB-A8D5-C9AD7409B517}"/>
              </a:ext>
            </a:extLst>
          </p:cNvPr>
          <p:cNvPicPr>
            <a:picLocks noChangeAspect="1"/>
          </p:cNvPicPr>
          <p:nvPr/>
        </p:nvPicPr>
        <p:blipFill>
          <a:blip r:embed="rId2"/>
          <a:stretch>
            <a:fillRect/>
          </a:stretch>
        </p:blipFill>
        <p:spPr>
          <a:xfrm>
            <a:off x="5862320" y="589280"/>
            <a:ext cx="6299365" cy="3180080"/>
          </a:xfrm>
          <a:prstGeom prst="rect">
            <a:avLst/>
          </a:prstGeom>
        </p:spPr>
      </p:pic>
      <p:pic>
        <p:nvPicPr>
          <p:cNvPr id="7" name="Picture 6">
            <a:extLst>
              <a:ext uri="{FF2B5EF4-FFF2-40B4-BE49-F238E27FC236}">
                <a16:creationId xmlns:a16="http://schemas.microsoft.com/office/drawing/2014/main" id="{A772AD95-DCA6-538B-1CB8-0319290647CC}"/>
              </a:ext>
            </a:extLst>
          </p:cNvPr>
          <p:cNvPicPr>
            <a:picLocks noChangeAspect="1"/>
          </p:cNvPicPr>
          <p:nvPr/>
        </p:nvPicPr>
        <p:blipFill>
          <a:blip r:embed="rId3"/>
          <a:stretch>
            <a:fillRect/>
          </a:stretch>
        </p:blipFill>
        <p:spPr>
          <a:xfrm>
            <a:off x="4521200" y="3556000"/>
            <a:ext cx="7640485" cy="3280568"/>
          </a:xfrm>
          <a:prstGeom prst="rect">
            <a:avLst/>
          </a:prstGeom>
        </p:spPr>
      </p:pic>
      <p:pic>
        <p:nvPicPr>
          <p:cNvPr id="9" name="Picture 8">
            <a:extLst>
              <a:ext uri="{FF2B5EF4-FFF2-40B4-BE49-F238E27FC236}">
                <a16:creationId xmlns:a16="http://schemas.microsoft.com/office/drawing/2014/main" id="{6DC6A43B-2829-D68D-1546-E7D704ECC06E}"/>
              </a:ext>
            </a:extLst>
          </p:cNvPr>
          <p:cNvPicPr>
            <a:picLocks noChangeAspect="1"/>
          </p:cNvPicPr>
          <p:nvPr/>
        </p:nvPicPr>
        <p:blipFill>
          <a:blip r:embed="rId4"/>
          <a:stretch>
            <a:fillRect/>
          </a:stretch>
        </p:blipFill>
        <p:spPr>
          <a:xfrm>
            <a:off x="30315" y="4936471"/>
            <a:ext cx="3852092" cy="1535449"/>
          </a:xfrm>
          <a:prstGeom prst="rect">
            <a:avLst/>
          </a:prstGeom>
        </p:spPr>
      </p:pic>
    </p:spTree>
    <p:extLst>
      <p:ext uri="{BB962C8B-B14F-4D97-AF65-F5344CB8AC3E}">
        <p14:creationId xmlns:p14="http://schemas.microsoft.com/office/powerpoint/2010/main" val="158431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GRAPH DATABASE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41"/>
            <a:ext cx="12192000" cy="6106159"/>
          </a:xfrm>
        </p:spPr>
        <p:txBody>
          <a:bodyPr>
            <a:normAutofit/>
          </a:bodyPr>
          <a:lstStyle/>
          <a:p>
            <a:pPr algn="l"/>
            <a:r>
              <a:rPr lang="en-IN" sz="2000" b="1" dirty="0">
                <a:latin typeface="+mj-lt"/>
                <a:ea typeface="+mj-ea"/>
                <a:cs typeface="+mj-cs"/>
              </a:rPr>
              <a:t>- </a:t>
            </a:r>
            <a:r>
              <a:rPr lang="en-US" sz="2000" b="1" dirty="0">
                <a:latin typeface="+mj-lt"/>
                <a:ea typeface="+mj-ea"/>
                <a:cs typeface="+mj-cs"/>
              </a:rPr>
              <a:t>Designed for storing and querying graph-like data structures. </a:t>
            </a:r>
          </a:p>
          <a:p>
            <a:pPr algn="l"/>
            <a:r>
              <a:rPr lang="en-US" sz="2000" b="1" dirty="0">
                <a:latin typeface="+mj-lt"/>
                <a:ea typeface="+mj-ea"/>
                <a:cs typeface="+mj-cs"/>
              </a:rPr>
              <a:t>- Examples include Neo4j and Amazon Neptune.</a:t>
            </a:r>
          </a:p>
          <a:p>
            <a:pPr algn="l"/>
            <a:r>
              <a:rPr lang="en-US" sz="2000" b="1" dirty="0">
                <a:latin typeface="+mj-lt"/>
                <a:ea typeface="+mj-ea"/>
                <a:cs typeface="+mj-cs"/>
              </a:rPr>
              <a:t>- GRAPH DATABASE forms relation by using nodes, edges, properties. </a:t>
            </a:r>
          </a:p>
          <a:p>
            <a:pPr algn="l"/>
            <a:r>
              <a:rPr lang="en-US" sz="2000" b="1" dirty="0">
                <a:latin typeface="+mj-lt"/>
                <a:ea typeface="+mj-ea"/>
                <a:cs typeface="+mj-cs"/>
              </a:rPr>
              <a:t>- Data represent as individual nodes &amp; multiple properties. Between these nodes </a:t>
            </a:r>
          </a:p>
          <a:p>
            <a:pPr algn="l"/>
            <a:r>
              <a:rPr lang="en-US" sz="2000" b="1" dirty="0">
                <a:latin typeface="+mj-lt"/>
                <a:ea typeface="+mj-ea"/>
                <a:cs typeface="+mj-cs"/>
              </a:rPr>
              <a:t>edges or relationships are established different types of connection.</a:t>
            </a:r>
          </a:p>
          <a:p>
            <a:pPr algn="l"/>
            <a:r>
              <a:rPr lang="en-US" sz="2000" b="1" dirty="0">
                <a:latin typeface="+mj-lt"/>
                <a:ea typeface="+mj-ea"/>
                <a:cs typeface="+mj-cs"/>
              </a:rPr>
              <a:t>- Graph DB will useful when  search for specific pattern like money </a:t>
            </a:r>
            <a:r>
              <a:rPr lang="en-US" sz="2000" b="1" dirty="0" err="1">
                <a:latin typeface="+mj-lt"/>
                <a:ea typeface="+mj-ea"/>
                <a:cs typeface="+mj-cs"/>
              </a:rPr>
              <a:t>laudring</a:t>
            </a:r>
            <a:r>
              <a:rPr lang="en-US" sz="2000" b="1" dirty="0">
                <a:latin typeface="+mj-lt"/>
                <a:ea typeface="+mj-ea"/>
                <a:cs typeface="+mj-cs"/>
              </a:rPr>
              <a:t>, </a:t>
            </a:r>
          </a:p>
          <a:p>
            <a:pPr algn="l"/>
            <a:r>
              <a:rPr lang="en-US" sz="2000" b="1" dirty="0">
                <a:latin typeface="+mj-lt"/>
                <a:ea typeface="+mj-ea"/>
                <a:cs typeface="+mj-cs"/>
              </a:rPr>
              <a:t>Fraud detection </a:t>
            </a:r>
            <a:r>
              <a:rPr lang="en-US" sz="2000" b="1" dirty="0" err="1">
                <a:latin typeface="+mj-lt"/>
                <a:ea typeface="+mj-ea"/>
                <a:cs typeface="+mj-cs"/>
              </a:rPr>
              <a:t>etc</a:t>
            </a:r>
            <a:endParaRPr lang="en-US" sz="2000" b="1" dirty="0">
              <a:latin typeface="+mj-lt"/>
              <a:ea typeface="+mj-ea"/>
              <a:cs typeface="+mj-cs"/>
            </a:endParaRPr>
          </a:p>
          <a:p>
            <a:pPr algn="l"/>
            <a:endParaRPr lang="en-IN" sz="2000" b="1" dirty="0">
              <a:latin typeface="+mj-lt"/>
              <a:ea typeface="+mj-ea"/>
              <a:cs typeface="+mj-cs"/>
            </a:endParaRPr>
          </a:p>
        </p:txBody>
      </p:sp>
      <p:pic>
        <p:nvPicPr>
          <p:cNvPr id="5" name="Picture 4">
            <a:extLst>
              <a:ext uri="{FF2B5EF4-FFF2-40B4-BE49-F238E27FC236}">
                <a16:creationId xmlns:a16="http://schemas.microsoft.com/office/drawing/2014/main" id="{74B3C348-4563-E57E-FE76-DA039D66D5ED}"/>
              </a:ext>
            </a:extLst>
          </p:cNvPr>
          <p:cNvPicPr>
            <a:picLocks noChangeAspect="1"/>
          </p:cNvPicPr>
          <p:nvPr/>
        </p:nvPicPr>
        <p:blipFill>
          <a:blip r:embed="rId2"/>
          <a:stretch>
            <a:fillRect/>
          </a:stretch>
        </p:blipFill>
        <p:spPr>
          <a:xfrm>
            <a:off x="8188960" y="96521"/>
            <a:ext cx="4003039" cy="3103879"/>
          </a:xfrm>
          <a:prstGeom prst="rect">
            <a:avLst/>
          </a:prstGeom>
        </p:spPr>
      </p:pic>
      <p:pic>
        <p:nvPicPr>
          <p:cNvPr id="7" name="Picture 6">
            <a:extLst>
              <a:ext uri="{FF2B5EF4-FFF2-40B4-BE49-F238E27FC236}">
                <a16:creationId xmlns:a16="http://schemas.microsoft.com/office/drawing/2014/main" id="{45A77D7F-6744-1A16-2F0F-0D1E82DB11BB}"/>
              </a:ext>
            </a:extLst>
          </p:cNvPr>
          <p:cNvPicPr>
            <a:picLocks noChangeAspect="1"/>
          </p:cNvPicPr>
          <p:nvPr/>
        </p:nvPicPr>
        <p:blipFill>
          <a:blip r:embed="rId3"/>
          <a:stretch>
            <a:fillRect/>
          </a:stretch>
        </p:blipFill>
        <p:spPr>
          <a:xfrm>
            <a:off x="2204720" y="3200401"/>
            <a:ext cx="7589520" cy="3657598"/>
          </a:xfrm>
          <a:prstGeom prst="rect">
            <a:avLst/>
          </a:prstGeom>
        </p:spPr>
      </p:pic>
    </p:spTree>
    <p:extLst>
      <p:ext uri="{BB962C8B-B14F-4D97-AF65-F5344CB8AC3E}">
        <p14:creationId xmlns:p14="http://schemas.microsoft.com/office/powerpoint/2010/main" val="4233344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WIDE COLUMN DATABASE or COLUMN-FAMILY STORES:</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40079"/>
            <a:ext cx="12192000" cy="6217919"/>
          </a:xfrm>
        </p:spPr>
        <p:txBody>
          <a:bodyPr>
            <a:normAutofit/>
          </a:bodyPr>
          <a:lstStyle/>
          <a:p>
            <a:pPr algn="l"/>
            <a:r>
              <a:rPr lang="en-IN" b="1" dirty="0">
                <a:latin typeface="+mj-lt"/>
                <a:ea typeface="+mj-ea"/>
                <a:cs typeface="+mj-cs"/>
              </a:rPr>
              <a:t>- </a:t>
            </a:r>
            <a:r>
              <a:rPr lang="en-US" b="1" dirty="0">
                <a:latin typeface="+mj-lt"/>
                <a:ea typeface="+mj-ea"/>
                <a:cs typeface="+mj-cs"/>
              </a:rPr>
              <a:t>Store data in columns rather than rows, suitable for large amounts of data with varying attributes. Examples : Apache Cassandra and HBase.</a:t>
            </a:r>
          </a:p>
          <a:p>
            <a:pPr algn="l"/>
            <a:r>
              <a:rPr lang="en-US" b="1" dirty="0">
                <a:latin typeface="+mj-lt"/>
                <a:ea typeface="+mj-ea"/>
                <a:cs typeface="+mj-cs"/>
              </a:rPr>
              <a:t>- Wide column database stored data using rows &amp; columns but they </a:t>
            </a:r>
            <a:r>
              <a:rPr lang="en-US" b="1" dirty="0" err="1">
                <a:latin typeface="+mj-lt"/>
                <a:ea typeface="+mj-ea"/>
                <a:cs typeface="+mj-cs"/>
              </a:rPr>
              <a:t>donot</a:t>
            </a:r>
            <a:r>
              <a:rPr lang="en-US" b="1" dirty="0">
                <a:latin typeface="+mj-lt"/>
                <a:ea typeface="+mj-ea"/>
                <a:cs typeface="+mj-cs"/>
              </a:rPr>
              <a:t> use tables. Instead of tables they use structured called as column family. </a:t>
            </a:r>
          </a:p>
          <a:p>
            <a:pPr algn="l"/>
            <a:r>
              <a:rPr lang="en-US" b="1" dirty="0">
                <a:latin typeface="+mj-lt"/>
                <a:ea typeface="+mj-ea"/>
                <a:cs typeface="+mj-cs"/>
              </a:rPr>
              <a:t>- Column family contains rows of data where each row has own structure or schema</a:t>
            </a:r>
          </a:p>
          <a:p>
            <a:pPr algn="l"/>
            <a:endParaRPr lang="en-IN" b="1" dirty="0">
              <a:latin typeface="+mj-lt"/>
              <a:ea typeface="+mj-ea"/>
              <a:cs typeface="+mj-cs"/>
            </a:endParaRPr>
          </a:p>
        </p:txBody>
      </p:sp>
      <p:pic>
        <p:nvPicPr>
          <p:cNvPr id="5" name="Picture 4">
            <a:extLst>
              <a:ext uri="{FF2B5EF4-FFF2-40B4-BE49-F238E27FC236}">
                <a16:creationId xmlns:a16="http://schemas.microsoft.com/office/drawing/2014/main" id="{EF73FE36-9098-04BA-72CF-0E48D50B9C27}"/>
              </a:ext>
            </a:extLst>
          </p:cNvPr>
          <p:cNvPicPr>
            <a:picLocks noChangeAspect="1"/>
          </p:cNvPicPr>
          <p:nvPr/>
        </p:nvPicPr>
        <p:blipFill>
          <a:blip r:embed="rId2"/>
          <a:stretch>
            <a:fillRect/>
          </a:stretch>
        </p:blipFill>
        <p:spPr>
          <a:xfrm>
            <a:off x="0" y="2754541"/>
            <a:ext cx="8110162" cy="4092121"/>
          </a:xfrm>
          <a:prstGeom prst="rect">
            <a:avLst/>
          </a:prstGeom>
        </p:spPr>
      </p:pic>
      <p:pic>
        <p:nvPicPr>
          <p:cNvPr id="7" name="Picture 6">
            <a:extLst>
              <a:ext uri="{FF2B5EF4-FFF2-40B4-BE49-F238E27FC236}">
                <a16:creationId xmlns:a16="http://schemas.microsoft.com/office/drawing/2014/main" id="{6A64D144-3E97-0B85-B70A-7F9C4E39990F}"/>
              </a:ext>
            </a:extLst>
          </p:cNvPr>
          <p:cNvPicPr>
            <a:picLocks noChangeAspect="1"/>
          </p:cNvPicPr>
          <p:nvPr/>
        </p:nvPicPr>
        <p:blipFill>
          <a:blip r:embed="rId3"/>
          <a:stretch>
            <a:fillRect/>
          </a:stretch>
        </p:blipFill>
        <p:spPr>
          <a:xfrm>
            <a:off x="8278908" y="3886200"/>
            <a:ext cx="3340157" cy="914402"/>
          </a:xfrm>
          <a:prstGeom prst="rect">
            <a:avLst/>
          </a:prstGeom>
        </p:spPr>
      </p:pic>
    </p:spTree>
    <p:extLst>
      <p:ext uri="{BB962C8B-B14F-4D97-AF65-F5344CB8AC3E}">
        <p14:creationId xmlns:p14="http://schemas.microsoft.com/office/powerpoint/2010/main" val="262654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2C005-A5CD-C6E4-DCD5-6E37270D2983}"/>
              </a:ext>
            </a:extLst>
          </p:cNvPr>
          <p:cNvPicPr>
            <a:picLocks noChangeAspect="1"/>
          </p:cNvPicPr>
          <p:nvPr/>
        </p:nvPicPr>
        <p:blipFill>
          <a:blip r:embed="rId2"/>
          <a:stretch>
            <a:fillRect/>
          </a:stretch>
        </p:blipFill>
        <p:spPr>
          <a:xfrm>
            <a:off x="0" y="81280"/>
            <a:ext cx="7193280" cy="3048000"/>
          </a:xfrm>
          <a:prstGeom prst="rect">
            <a:avLst/>
          </a:prstGeom>
        </p:spPr>
      </p:pic>
      <p:pic>
        <p:nvPicPr>
          <p:cNvPr id="7" name="Picture 6">
            <a:extLst>
              <a:ext uri="{FF2B5EF4-FFF2-40B4-BE49-F238E27FC236}">
                <a16:creationId xmlns:a16="http://schemas.microsoft.com/office/drawing/2014/main" id="{09FFDD2B-673A-62A8-0059-05BA7F51DB68}"/>
              </a:ext>
            </a:extLst>
          </p:cNvPr>
          <p:cNvPicPr>
            <a:picLocks noChangeAspect="1"/>
          </p:cNvPicPr>
          <p:nvPr/>
        </p:nvPicPr>
        <p:blipFill>
          <a:blip r:embed="rId3"/>
          <a:stretch>
            <a:fillRect/>
          </a:stretch>
        </p:blipFill>
        <p:spPr>
          <a:xfrm>
            <a:off x="0" y="3156170"/>
            <a:ext cx="2926080" cy="438852"/>
          </a:xfrm>
          <a:prstGeom prst="rect">
            <a:avLst/>
          </a:prstGeom>
        </p:spPr>
      </p:pic>
      <p:pic>
        <p:nvPicPr>
          <p:cNvPr id="9" name="Picture 8">
            <a:extLst>
              <a:ext uri="{FF2B5EF4-FFF2-40B4-BE49-F238E27FC236}">
                <a16:creationId xmlns:a16="http://schemas.microsoft.com/office/drawing/2014/main" id="{9561DCB0-9E34-2554-D305-3CACC51EF4C3}"/>
              </a:ext>
            </a:extLst>
          </p:cNvPr>
          <p:cNvPicPr>
            <a:picLocks noChangeAspect="1"/>
          </p:cNvPicPr>
          <p:nvPr/>
        </p:nvPicPr>
        <p:blipFill>
          <a:blip r:embed="rId4"/>
          <a:stretch>
            <a:fillRect/>
          </a:stretch>
        </p:blipFill>
        <p:spPr>
          <a:xfrm>
            <a:off x="0" y="3595023"/>
            <a:ext cx="8554720" cy="3262978"/>
          </a:xfrm>
          <a:prstGeom prst="rect">
            <a:avLst/>
          </a:prstGeom>
        </p:spPr>
      </p:pic>
      <p:pic>
        <p:nvPicPr>
          <p:cNvPr id="11" name="Picture 10">
            <a:extLst>
              <a:ext uri="{FF2B5EF4-FFF2-40B4-BE49-F238E27FC236}">
                <a16:creationId xmlns:a16="http://schemas.microsoft.com/office/drawing/2014/main" id="{36CAF40D-776D-E346-1A01-ECC6AC767E14}"/>
              </a:ext>
            </a:extLst>
          </p:cNvPr>
          <p:cNvPicPr>
            <a:picLocks noChangeAspect="1"/>
          </p:cNvPicPr>
          <p:nvPr/>
        </p:nvPicPr>
        <p:blipFill>
          <a:blip r:embed="rId5"/>
          <a:stretch>
            <a:fillRect/>
          </a:stretch>
        </p:blipFill>
        <p:spPr>
          <a:xfrm>
            <a:off x="6370320" y="1317210"/>
            <a:ext cx="5750560" cy="1812070"/>
          </a:xfrm>
          <a:prstGeom prst="rect">
            <a:avLst/>
          </a:prstGeom>
        </p:spPr>
      </p:pic>
    </p:spTree>
    <p:extLst>
      <p:ext uri="{BB962C8B-B14F-4D97-AF65-F5344CB8AC3E}">
        <p14:creationId xmlns:p14="http://schemas.microsoft.com/office/powerpoint/2010/main" val="343865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2"/>
            <a:ext cx="12192000" cy="589278"/>
          </a:xfrm>
        </p:spPr>
        <p:txBody>
          <a:bodyPr>
            <a:normAutofit/>
          </a:bodyPr>
          <a:lstStyle/>
          <a:p>
            <a:r>
              <a:rPr lang="en-IN" sz="3200" b="1" dirty="0">
                <a:solidFill>
                  <a:schemeClr val="bg1"/>
                </a:solidFill>
                <a:highlight>
                  <a:srgbClr val="000080"/>
                </a:highlight>
              </a:rPr>
              <a:t>What is DBMS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589279"/>
            <a:ext cx="12192000" cy="6268719"/>
          </a:xfrm>
        </p:spPr>
        <p:txBody>
          <a:bodyPr/>
          <a:lstStyle/>
          <a:p>
            <a:endParaRPr lang="en-IN" dirty="0"/>
          </a:p>
        </p:txBody>
      </p:sp>
      <p:pic>
        <p:nvPicPr>
          <p:cNvPr id="7" name="Picture 6">
            <a:extLst>
              <a:ext uri="{FF2B5EF4-FFF2-40B4-BE49-F238E27FC236}">
                <a16:creationId xmlns:a16="http://schemas.microsoft.com/office/drawing/2014/main" id="{88A0B72E-F4A5-E1EC-E244-FEAA40D52D2C}"/>
              </a:ext>
            </a:extLst>
          </p:cNvPr>
          <p:cNvPicPr>
            <a:picLocks noChangeAspect="1"/>
          </p:cNvPicPr>
          <p:nvPr/>
        </p:nvPicPr>
        <p:blipFill>
          <a:blip r:embed="rId2"/>
          <a:stretch>
            <a:fillRect/>
          </a:stretch>
        </p:blipFill>
        <p:spPr>
          <a:xfrm>
            <a:off x="0" y="589279"/>
            <a:ext cx="12192000" cy="6268719"/>
          </a:xfrm>
          <a:prstGeom prst="rect">
            <a:avLst/>
          </a:prstGeom>
        </p:spPr>
      </p:pic>
    </p:spTree>
    <p:extLst>
      <p:ext uri="{BB962C8B-B14F-4D97-AF65-F5344CB8AC3E}">
        <p14:creationId xmlns:p14="http://schemas.microsoft.com/office/powerpoint/2010/main" val="426591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337B21-82AA-000D-8C39-CBD1B8A6A78C}"/>
              </a:ext>
            </a:extLst>
          </p:cNvPr>
          <p:cNvPicPr>
            <a:picLocks noChangeAspect="1"/>
          </p:cNvPicPr>
          <p:nvPr/>
        </p:nvPicPr>
        <p:blipFill>
          <a:blip r:embed="rId2"/>
          <a:stretch>
            <a:fillRect/>
          </a:stretch>
        </p:blipFill>
        <p:spPr>
          <a:xfrm>
            <a:off x="722375" y="233367"/>
            <a:ext cx="5719065" cy="2784153"/>
          </a:xfrm>
          <a:prstGeom prst="rect">
            <a:avLst/>
          </a:prstGeom>
        </p:spPr>
      </p:pic>
      <p:pic>
        <p:nvPicPr>
          <p:cNvPr id="7" name="Picture 6">
            <a:extLst>
              <a:ext uri="{FF2B5EF4-FFF2-40B4-BE49-F238E27FC236}">
                <a16:creationId xmlns:a16="http://schemas.microsoft.com/office/drawing/2014/main" id="{1A4D6B5B-0873-6990-FC14-F38808768806}"/>
              </a:ext>
            </a:extLst>
          </p:cNvPr>
          <p:cNvPicPr>
            <a:picLocks noChangeAspect="1"/>
          </p:cNvPicPr>
          <p:nvPr/>
        </p:nvPicPr>
        <p:blipFill>
          <a:blip r:embed="rId3"/>
          <a:stretch>
            <a:fillRect/>
          </a:stretch>
        </p:blipFill>
        <p:spPr>
          <a:xfrm>
            <a:off x="722376" y="3017520"/>
            <a:ext cx="7181403" cy="3836669"/>
          </a:xfrm>
          <a:prstGeom prst="rect">
            <a:avLst/>
          </a:prstGeom>
        </p:spPr>
      </p:pic>
      <p:pic>
        <p:nvPicPr>
          <p:cNvPr id="9" name="Picture 8">
            <a:extLst>
              <a:ext uri="{FF2B5EF4-FFF2-40B4-BE49-F238E27FC236}">
                <a16:creationId xmlns:a16="http://schemas.microsoft.com/office/drawing/2014/main" id="{71919D13-5F88-1A33-B3BA-105FD2E7C276}"/>
              </a:ext>
            </a:extLst>
          </p:cNvPr>
          <p:cNvPicPr>
            <a:picLocks noChangeAspect="1"/>
          </p:cNvPicPr>
          <p:nvPr/>
        </p:nvPicPr>
        <p:blipFill>
          <a:blip r:embed="rId4"/>
          <a:stretch>
            <a:fillRect/>
          </a:stretch>
        </p:blipFill>
        <p:spPr>
          <a:xfrm>
            <a:off x="6522828" y="2137411"/>
            <a:ext cx="5587478" cy="880109"/>
          </a:xfrm>
          <a:prstGeom prst="rect">
            <a:avLst/>
          </a:prstGeom>
        </p:spPr>
      </p:pic>
    </p:spTree>
    <p:extLst>
      <p:ext uri="{BB962C8B-B14F-4D97-AF65-F5344CB8AC3E}">
        <p14:creationId xmlns:p14="http://schemas.microsoft.com/office/powerpoint/2010/main" val="286418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AFB5B-654E-845B-11F6-BE16FD10B9D6}"/>
              </a:ext>
            </a:extLst>
          </p:cNvPr>
          <p:cNvPicPr>
            <a:picLocks noChangeAspect="1"/>
          </p:cNvPicPr>
          <p:nvPr/>
        </p:nvPicPr>
        <p:blipFill>
          <a:blip r:embed="rId2"/>
          <a:stretch>
            <a:fillRect/>
          </a:stretch>
        </p:blipFill>
        <p:spPr>
          <a:xfrm>
            <a:off x="0" y="0"/>
            <a:ext cx="4803228" cy="2785241"/>
          </a:xfrm>
          <a:prstGeom prst="rect">
            <a:avLst/>
          </a:prstGeom>
        </p:spPr>
      </p:pic>
      <p:pic>
        <p:nvPicPr>
          <p:cNvPr id="7" name="Picture 6">
            <a:extLst>
              <a:ext uri="{FF2B5EF4-FFF2-40B4-BE49-F238E27FC236}">
                <a16:creationId xmlns:a16="http://schemas.microsoft.com/office/drawing/2014/main" id="{D63FF47D-A314-336F-99A3-C986D3D9EBB0}"/>
              </a:ext>
            </a:extLst>
          </p:cNvPr>
          <p:cNvPicPr>
            <a:picLocks noChangeAspect="1"/>
          </p:cNvPicPr>
          <p:nvPr/>
        </p:nvPicPr>
        <p:blipFill>
          <a:blip r:embed="rId3"/>
          <a:stretch>
            <a:fillRect/>
          </a:stretch>
        </p:blipFill>
        <p:spPr>
          <a:xfrm>
            <a:off x="4803228" y="13636"/>
            <a:ext cx="7388772" cy="2785241"/>
          </a:xfrm>
          <a:prstGeom prst="rect">
            <a:avLst/>
          </a:prstGeom>
        </p:spPr>
      </p:pic>
      <p:pic>
        <p:nvPicPr>
          <p:cNvPr id="9" name="Picture 8">
            <a:extLst>
              <a:ext uri="{FF2B5EF4-FFF2-40B4-BE49-F238E27FC236}">
                <a16:creationId xmlns:a16="http://schemas.microsoft.com/office/drawing/2014/main" id="{D19F4E9E-2F7B-AEDD-DC4D-E093B372304A}"/>
              </a:ext>
            </a:extLst>
          </p:cNvPr>
          <p:cNvPicPr>
            <a:picLocks noChangeAspect="1"/>
          </p:cNvPicPr>
          <p:nvPr/>
        </p:nvPicPr>
        <p:blipFill>
          <a:blip r:embed="rId4"/>
          <a:stretch>
            <a:fillRect/>
          </a:stretch>
        </p:blipFill>
        <p:spPr>
          <a:xfrm>
            <a:off x="0" y="2785242"/>
            <a:ext cx="5181600" cy="1534510"/>
          </a:xfrm>
          <a:prstGeom prst="rect">
            <a:avLst/>
          </a:prstGeom>
        </p:spPr>
      </p:pic>
      <p:pic>
        <p:nvPicPr>
          <p:cNvPr id="11" name="Picture 10">
            <a:extLst>
              <a:ext uri="{FF2B5EF4-FFF2-40B4-BE49-F238E27FC236}">
                <a16:creationId xmlns:a16="http://schemas.microsoft.com/office/drawing/2014/main" id="{EE460427-167E-696B-13FE-510BEFA668AF}"/>
              </a:ext>
            </a:extLst>
          </p:cNvPr>
          <p:cNvPicPr>
            <a:picLocks noChangeAspect="1"/>
          </p:cNvPicPr>
          <p:nvPr/>
        </p:nvPicPr>
        <p:blipFill>
          <a:blip r:embed="rId5"/>
          <a:stretch>
            <a:fillRect/>
          </a:stretch>
        </p:blipFill>
        <p:spPr>
          <a:xfrm>
            <a:off x="-1" y="4319752"/>
            <a:ext cx="5181599" cy="2451040"/>
          </a:xfrm>
          <a:prstGeom prst="rect">
            <a:avLst/>
          </a:prstGeom>
        </p:spPr>
      </p:pic>
      <p:pic>
        <p:nvPicPr>
          <p:cNvPr id="13" name="Picture 12">
            <a:extLst>
              <a:ext uri="{FF2B5EF4-FFF2-40B4-BE49-F238E27FC236}">
                <a16:creationId xmlns:a16="http://schemas.microsoft.com/office/drawing/2014/main" id="{5BEC0C93-4564-6285-4A51-2511135FBC43}"/>
              </a:ext>
            </a:extLst>
          </p:cNvPr>
          <p:cNvPicPr>
            <a:picLocks noChangeAspect="1"/>
          </p:cNvPicPr>
          <p:nvPr/>
        </p:nvPicPr>
        <p:blipFill>
          <a:blip r:embed="rId6"/>
          <a:stretch>
            <a:fillRect/>
          </a:stretch>
        </p:blipFill>
        <p:spPr>
          <a:xfrm>
            <a:off x="5181598" y="2835662"/>
            <a:ext cx="7010402" cy="3935129"/>
          </a:xfrm>
          <a:prstGeom prst="rect">
            <a:avLst/>
          </a:prstGeom>
        </p:spPr>
      </p:pic>
    </p:spTree>
    <p:extLst>
      <p:ext uri="{BB962C8B-B14F-4D97-AF65-F5344CB8AC3E}">
        <p14:creationId xmlns:p14="http://schemas.microsoft.com/office/powerpoint/2010/main" val="53564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extBox 14">
            <a:extLst>
              <a:ext uri="{FF2B5EF4-FFF2-40B4-BE49-F238E27FC236}">
                <a16:creationId xmlns:a16="http://schemas.microsoft.com/office/drawing/2014/main" id="{4AB9ACEE-657C-B8F5-CDFC-7E86FBDD779C}"/>
              </a:ext>
            </a:extLst>
          </p:cNvPr>
          <p:cNvGraphicFramePr/>
          <p:nvPr>
            <p:extLst>
              <p:ext uri="{D42A27DB-BD31-4B8C-83A1-F6EECF244321}">
                <p14:modId xmlns:p14="http://schemas.microsoft.com/office/powerpoint/2010/main" val="2152831304"/>
              </p:ext>
            </p:extLst>
          </p:nvPr>
        </p:nvGraphicFramePr>
        <p:xfrm>
          <a:off x="81280" y="1575955"/>
          <a:ext cx="12191998" cy="5282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975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29768" y="1"/>
            <a:ext cx="10634472" cy="751838"/>
          </a:xfrm>
        </p:spPr>
        <p:txBody>
          <a:bodyPr>
            <a:noAutofit/>
          </a:bodyPr>
          <a:lstStyle/>
          <a:p>
            <a:r>
              <a:rPr lang="en-IN" sz="4000" b="1" dirty="0">
                <a:highlight>
                  <a:srgbClr val="FFFF00"/>
                </a:highlight>
              </a:rPr>
              <a:t>What is </a:t>
            </a:r>
            <a:r>
              <a:rPr lang="en-IN" sz="4000" b="1" dirty="0" err="1">
                <a:highlight>
                  <a:srgbClr val="FFFF00"/>
                </a:highlight>
              </a:rPr>
              <a:t>mysql</a:t>
            </a:r>
            <a:endParaRPr lang="en-IN" sz="4000" b="1" dirty="0">
              <a:highlight>
                <a:srgbClr val="FFFF0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39"/>
            <a:ext cx="12192000" cy="6106159"/>
          </a:xfrm>
        </p:spPr>
        <p:txBody>
          <a:bodyPr/>
          <a:lstStyle/>
          <a:p>
            <a:endParaRPr lang="en-IN" dirty="0"/>
          </a:p>
          <a:p>
            <a:endParaRPr lang="en-IN" dirty="0"/>
          </a:p>
        </p:txBody>
      </p:sp>
      <p:pic>
        <p:nvPicPr>
          <p:cNvPr id="6" name="Picture 5">
            <a:extLst>
              <a:ext uri="{FF2B5EF4-FFF2-40B4-BE49-F238E27FC236}">
                <a16:creationId xmlns:a16="http://schemas.microsoft.com/office/drawing/2014/main" id="{046596A7-2D53-73D4-443F-DC05FC7F9CEB}"/>
              </a:ext>
            </a:extLst>
          </p:cNvPr>
          <p:cNvPicPr>
            <a:picLocks noChangeAspect="1"/>
          </p:cNvPicPr>
          <p:nvPr/>
        </p:nvPicPr>
        <p:blipFill>
          <a:blip r:embed="rId2"/>
          <a:stretch>
            <a:fillRect/>
          </a:stretch>
        </p:blipFill>
        <p:spPr>
          <a:xfrm>
            <a:off x="429768" y="751839"/>
            <a:ext cx="11631167" cy="1446585"/>
          </a:xfrm>
          <a:prstGeom prst="rect">
            <a:avLst/>
          </a:prstGeom>
        </p:spPr>
      </p:pic>
      <p:pic>
        <p:nvPicPr>
          <p:cNvPr id="8" name="Picture 7">
            <a:extLst>
              <a:ext uri="{FF2B5EF4-FFF2-40B4-BE49-F238E27FC236}">
                <a16:creationId xmlns:a16="http://schemas.microsoft.com/office/drawing/2014/main" id="{98605748-0C10-AA28-A1B4-99B917389BE7}"/>
              </a:ext>
            </a:extLst>
          </p:cNvPr>
          <p:cNvPicPr>
            <a:picLocks noChangeAspect="1"/>
          </p:cNvPicPr>
          <p:nvPr/>
        </p:nvPicPr>
        <p:blipFill>
          <a:blip r:embed="rId3"/>
          <a:stretch>
            <a:fillRect/>
          </a:stretch>
        </p:blipFill>
        <p:spPr>
          <a:xfrm>
            <a:off x="3648456" y="2263785"/>
            <a:ext cx="3982720" cy="686477"/>
          </a:xfrm>
          <a:prstGeom prst="rect">
            <a:avLst/>
          </a:prstGeom>
        </p:spPr>
      </p:pic>
      <p:pic>
        <p:nvPicPr>
          <p:cNvPr id="10" name="Picture 9">
            <a:extLst>
              <a:ext uri="{FF2B5EF4-FFF2-40B4-BE49-F238E27FC236}">
                <a16:creationId xmlns:a16="http://schemas.microsoft.com/office/drawing/2014/main" id="{C73444BF-4A31-5A50-BAB6-95646F012728}"/>
              </a:ext>
            </a:extLst>
          </p:cNvPr>
          <p:cNvPicPr>
            <a:picLocks noChangeAspect="1"/>
          </p:cNvPicPr>
          <p:nvPr/>
        </p:nvPicPr>
        <p:blipFill>
          <a:blip r:embed="rId4"/>
          <a:stretch>
            <a:fillRect/>
          </a:stretch>
        </p:blipFill>
        <p:spPr>
          <a:xfrm>
            <a:off x="1014984" y="2884902"/>
            <a:ext cx="10049256" cy="1229898"/>
          </a:xfrm>
          <a:prstGeom prst="rect">
            <a:avLst/>
          </a:prstGeom>
        </p:spPr>
      </p:pic>
      <p:pic>
        <p:nvPicPr>
          <p:cNvPr id="12" name="Picture 11">
            <a:extLst>
              <a:ext uri="{FF2B5EF4-FFF2-40B4-BE49-F238E27FC236}">
                <a16:creationId xmlns:a16="http://schemas.microsoft.com/office/drawing/2014/main" id="{D7E79C68-D48B-549A-E937-BE91D3191377}"/>
              </a:ext>
            </a:extLst>
          </p:cNvPr>
          <p:cNvPicPr>
            <a:picLocks noChangeAspect="1"/>
          </p:cNvPicPr>
          <p:nvPr/>
        </p:nvPicPr>
        <p:blipFill>
          <a:blip r:embed="rId5"/>
          <a:stretch>
            <a:fillRect/>
          </a:stretch>
        </p:blipFill>
        <p:spPr>
          <a:xfrm>
            <a:off x="3648456" y="4206240"/>
            <a:ext cx="3611880" cy="595038"/>
          </a:xfrm>
          <a:prstGeom prst="rect">
            <a:avLst/>
          </a:prstGeom>
        </p:spPr>
      </p:pic>
      <p:pic>
        <p:nvPicPr>
          <p:cNvPr id="14" name="Picture 13">
            <a:extLst>
              <a:ext uri="{FF2B5EF4-FFF2-40B4-BE49-F238E27FC236}">
                <a16:creationId xmlns:a16="http://schemas.microsoft.com/office/drawing/2014/main" id="{FE65E0D1-967A-F7F3-585C-82AA8CE6CD2F}"/>
              </a:ext>
            </a:extLst>
          </p:cNvPr>
          <p:cNvPicPr>
            <a:picLocks noChangeAspect="1"/>
          </p:cNvPicPr>
          <p:nvPr/>
        </p:nvPicPr>
        <p:blipFill>
          <a:blip r:embed="rId6"/>
          <a:stretch>
            <a:fillRect/>
          </a:stretch>
        </p:blipFill>
        <p:spPr>
          <a:xfrm>
            <a:off x="1014984" y="5035617"/>
            <a:ext cx="8982456" cy="1319463"/>
          </a:xfrm>
          <a:prstGeom prst="rect">
            <a:avLst/>
          </a:prstGeom>
        </p:spPr>
      </p:pic>
      <p:pic>
        <p:nvPicPr>
          <p:cNvPr id="16" name="Picture 15">
            <a:extLst>
              <a:ext uri="{FF2B5EF4-FFF2-40B4-BE49-F238E27FC236}">
                <a16:creationId xmlns:a16="http://schemas.microsoft.com/office/drawing/2014/main" id="{1A4E1E8E-D499-9023-99D6-D3FD1601262E}"/>
              </a:ext>
            </a:extLst>
          </p:cNvPr>
          <p:cNvPicPr>
            <a:picLocks noChangeAspect="1"/>
          </p:cNvPicPr>
          <p:nvPr/>
        </p:nvPicPr>
        <p:blipFill>
          <a:blip r:embed="rId7"/>
          <a:stretch>
            <a:fillRect/>
          </a:stretch>
        </p:blipFill>
        <p:spPr>
          <a:xfrm>
            <a:off x="10110419" y="5022763"/>
            <a:ext cx="1968601" cy="1530429"/>
          </a:xfrm>
          <a:prstGeom prst="rect">
            <a:avLst/>
          </a:prstGeom>
        </p:spPr>
      </p:pic>
      <p:sp>
        <p:nvSpPr>
          <p:cNvPr id="17" name="TextBox 16">
            <a:extLst>
              <a:ext uri="{FF2B5EF4-FFF2-40B4-BE49-F238E27FC236}">
                <a16:creationId xmlns:a16="http://schemas.microsoft.com/office/drawing/2014/main" id="{EF12C915-B5C0-548F-C658-4ACC1FEF6EF0}"/>
              </a:ext>
            </a:extLst>
          </p:cNvPr>
          <p:cNvSpPr txBox="1"/>
          <p:nvPr/>
        </p:nvSpPr>
        <p:spPr>
          <a:xfrm>
            <a:off x="7543800" y="4114800"/>
            <a:ext cx="4407408" cy="1384995"/>
          </a:xfrm>
          <a:prstGeom prst="rect">
            <a:avLst/>
          </a:prstGeom>
          <a:noFill/>
        </p:spPr>
        <p:txBody>
          <a:bodyPr wrap="square" rtlCol="0">
            <a:spAutoFit/>
          </a:bodyPr>
          <a:lstStyle/>
          <a:p>
            <a:r>
              <a:rPr lang="en-IN" sz="2800" b="1" dirty="0">
                <a:highlight>
                  <a:srgbClr val="FFFF00"/>
                </a:highlight>
              </a:rPr>
              <a:t>CRUD OPERATION DONE BY DBMS</a:t>
            </a:r>
          </a:p>
          <a:p>
            <a:endParaRPr lang="en-IN" sz="2800" b="1" dirty="0"/>
          </a:p>
        </p:txBody>
      </p:sp>
    </p:spTree>
    <p:extLst>
      <p:ext uri="{BB962C8B-B14F-4D97-AF65-F5344CB8AC3E}">
        <p14:creationId xmlns:p14="http://schemas.microsoft.com/office/powerpoint/2010/main" val="13939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669925"/>
            <a:ext cx="6096000" cy="1325563"/>
          </a:xfrm>
        </p:spPr>
        <p:txBody>
          <a:bodyPr vert="horz" lIns="91440" tIns="45720" rIns="91440" bIns="45720" rtlCol="0" anchor="b">
            <a:normAutofit/>
          </a:bodyPr>
          <a:lstStyle/>
          <a:p>
            <a:pPr algn="l"/>
            <a:r>
              <a:rPr lang="en-US" sz="4400" b="1">
                <a:solidFill>
                  <a:schemeClr val="bg1"/>
                </a:solidFill>
              </a:rPr>
              <a:t>WHAT IS DATABASE ? </a:t>
            </a:r>
            <a:endParaRPr lang="en-US" sz="4400" b="1" dirty="0">
              <a:solidFill>
                <a:schemeClr val="bg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26DF3EC-E5CB-6201-0A72-8DA374E24917}"/>
              </a:ext>
            </a:extLst>
          </p:cNvPr>
          <p:cNvPicPr>
            <a:picLocks noChangeAspect="1"/>
          </p:cNvPicPr>
          <p:nvPr/>
        </p:nvPicPr>
        <p:blipFill>
          <a:blip r:embed="rId2"/>
          <a:stretch>
            <a:fillRect/>
          </a:stretch>
        </p:blipFill>
        <p:spPr>
          <a:xfrm>
            <a:off x="6096001" y="2026340"/>
            <a:ext cx="5733052" cy="2030210"/>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2665413"/>
            <a:ext cx="6096000" cy="3806505"/>
          </a:xfrm>
        </p:spPr>
        <p:txBody>
          <a:bodyPr vert="horz" lIns="91440" tIns="45720" rIns="91440" bIns="45720" rtlCol="0">
            <a:normAutofit/>
          </a:bodyPr>
          <a:lstStyle/>
          <a:p>
            <a:pPr marL="342900" indent="-228600" algn="l">
              <a:buFont typeface="Arial" panose="020B0604020202020204" pitchFamily="34" charset="0"/>
              <a:buChar char="•"/>
            </a:pPr>
            <a:r>
              <a:rPr lang="en-US" b="1" dirty="0">
                <a:solidFill>
                  <a:schemeClr val="bg1"/>
                </a:solidFill>
              </a:rPr>
              <a:t>MANY FORM OF THE DATA CAN BE STORED IN THE DATABASE HELP TO STORE THE DATA</a:t>
            </a:r>
          </a:p>
          <a:p>
            <a:pPr marL="342900" indent="-228600" algn="l">
              <a:buFont typeface="Arial" panose="020B0604020202020204" pitchFamily="34" charset="0"/>
              <a:buChar char="•"/>
            </a:pPr>
            <a:r>
              <a:rPr lang="en-US" b="1" dirty="0">
                <a:solidFill>
                  <a:schemeClr val="bg1"/>
                </a:solidFill>
              </a:rPr>
              <a:t>DATABASE CAN BE STORED IN THE CONTAINER FILL WITH DATA OR INFORMATION WHICH STORED IN THE COMPUTER SYSTEM &amp; MANY REGULAR APPLICATION USING DATABASE EVERYDAY </a:t>
            </a:r>
          </a:p>
          <a:p>
            <a:pPr marL="342900" indent="-228600" algn="l">
              <a:buFont typeface="Arial" panose="020B0604020202020204" pitchFamily="34" charset="0"/>
              <a:buChar char="•"/>
            </a:pPr>
            <a:r>
              <a:rPr lang="en-US" b="1" dirty="0">
                <a:solidFill>
                  <a:schemeClr val="bg1"/>
                </a:solidFill>
              </a:rPr>
              <a:t>THE PURPOSE OF STORE THE DATA IS – EASILY ACCESSED, MODIFIED,PROTECTED,ANALYSED</a:t>
            </a:r>
          </a:p>
          <a:p>
            <a:pPr marL="342900" indent="-228600" algn="l">
              <a:buFont typeface="Arial" panose="020B0604020202020204" pitchFamily="34" charset="0"/>
              <a:buChar char="•"/>
            </a:pPr>
            <a:endParaRPr lang="en-US" b="1" dirty="0">
              <a:solidFill>
                <a:schemeClr val="bg1"/>
              </a:solidFill>
            </a:endParaRPr>
          </a:p>
          <a:p>
            <a:pPr marL="342900" indent="-228600" algn="l">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7AB4A198-FFCB-6826-5637-2FC521ABF19E}"/>
              </a:ext>
            </a:extLst>
          </p:cNvPr>
          <p:cNvPicPr>
            <a:picLocks noChangeAspect="1"/>
          </p:cNvPicPr>
          <p:nvPr/>
        </p:nvPicPr>
        <p:blipFill>
          <a:blip r:embed="rId3"/>
          <a:stretch>
            <a:fillRect/>
          </a:stretch>
        </p:blipFill>
        <p:spPr>
          <a:xfrm>
            <a:off x="6096000" y="46836"/>
            <a:ext cx="5733053" cy="1984584"/>
          </a:xfrm>
          <a:prstGeom prst="rect">
            <a:avLst/>
          </a:prstGeom>
        </p:spPr>
      </p:pic>
      <p:pic>
        <p:nvPicPr>
          <p:cNvPr id="11" name="Picture 10">
            <a:extLst>
              <a:ext uri="{FF2B5EF4-FFF2-40B4-BE49-F238E27FC236}">
                <a16:creationId xmlns:a16="http://schemas.microsoft.com/office/drawing/2014/main" id="{00BCAE44-179D-15A7-A403-5A2A3B355DF7}"/>
              </a:ext>
            </a:extLst>
          </p:cNvPr>
          <p:cNvPicPr>
            <a:picLocks noChangeAspect="1"/>
          </p:cNvPicPr>
          <p:nvPr/>
        </p:nvPicPr>
        <p:blipFill>
          <a:blip r:embed="rId4"/>
          <a:stretch>
            <a:fillRect/>
          </a:stretch>
        </p:blipFill>
        <p:spPr>
          <a:xfrm>
            <a:off x="6096002" y="3749040"/>
            <a:ext cx="5733050" cy="3108961"/>
          </a:xfrm>
          <a:prstGeom prst="rect">
            <a:avLst/>
          </a:prstGeom>
        </p:spPr>
      </p:pic>
      <p:cxnSp>
        <p:nvCxnSpPr>
          <p:cNvPr id="20" name="Straight Connector 19">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31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E1F14-98EF-6B24-E164-FCC0512DA917}"/>
              </a:ext>
            </a:extLst>
          </p:cNvPr>
          <p:cNvPicPr>
            <a:picLocks noChangeAspect="1"/>
          </p:cNvPicPr>
          <p:nvPr/>
        </p:nvPicPr>
        <p:blipFill>
          <a:blip r:embed="rId2"/>
          <a:stretch>
            <a:fillRect/>
          </a:stretch>
        </p:blipFill>
        <p:spPr>
          <a:xfrm>
            <a:off x="2529840" y="105192"/>
            <a:ext cx="7122160" cy="3135848"/>
          </a:xfrm>
          <a:prstGeom prst="rect">
            <a:avLst/>
          </a:prstGeom>
        </p:spPr>
      </p:pic>
      <p:pic>
        <p:nvPicPr>
          <p:cNvPr id="7" name="Picture 6">
            <a:extLst>
              <a:ext uri="{FF2B5EF4-FFF2-40B4-BE49-F238E27FC236}">
                <a16:creationId xmlns:a16="http://schemas.microsoft.com/office/drawing/2014/main" id="{A77BD22A-8B0E-A0AB-649B-F0294878F036}"/>
              </a:ext>
            </a:extLst>
          </p:cNvPr>
          <p:cNvPicPr>
            <a:picLocks noChangeAspect="1"/>
          </p:cNvPicPr>
          <p:nvPr/>
        </p:nvPicPr>
        <p:blipFill>
          <a:blip r:embed="rId3"/>
          <a:stretch>
            <a:fillRect/>
          </a:stretch>
        </p:blipFill>
        <p:spPr>
          <a:xfrm>
            <a:off x="3525520" y="3429000"/>
            <a:ext cx="5466080" cy="811004"/>
          </a:xfrm>
          <a:prstGeom prst="rect">
            <a:avLst/>
          </a:prstGeom>
        </p:spPr>
      </p:pic>
      <p:pic>
        <p:nvPicPr>
          <p:cNvPr id="9" name="Picture 8">
            <a:extLst>
              <a:ext uri="{FF2B5EF4-FFF2-40B4-BE49-F238E27FC236}">
                <a16:creationId xmlns:a16="http://schemas.microsoft.com/office/drawing/2014/main" id="{92435EB1-4DE8-1188-4BDD-783A51C3B663}"/>
              </a:ext>
            </a:extLst>
          </p:cNvPr>
          <p:cNvPicPr>
            <a:picLocks noChangeAspect="1"/>
          </p:cNvPicPr>
          <p:nvPr/>
        </p:nvPicPr>
        <p:blipFill>
          <a:blip r:embed="rId4"/>
          <a:stretch>
            <a:fillRect/>
          </a:stretch>
        </p:blipFill>
        <p:spPr>
          <a:xfrm>
            <a:off x="1219200" y="4427965"/>
            <a:ext cx="9743440" cy="2275840"/>
          </a:xfrm>
          <a:prstGeom prst="rect">
            <a:avLst/>
          </a:prstGeom>
        </p:spPr>
      </p:pic>
    </p:spTree>
    <p:extLst>
      <p:ext uri="{BB962C8B-B14F-4D97-AF65-F5344CB8AC3E}">
        <p14:creationId xmlns:p14="http://schemas.microsoft.com/office/powerpoint/2010/main" val="2007894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8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223520" y="2074363"/>
            <a:ext cx="2692400"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kern="1200" dirty="0">
                <a:solidFill>
                  <a:srgbClr val="FFFFFF"/>
                </a:solidFill>
                <a:latin typeface="+mj-lt"/>
                <a:ea typeface="+mj-ea"/>
                <a:cs typeface="+mj-cs"/>
              </a:rPr>
              <a:t>RELATIONAL DATABASE</a:t>
            </a:r>
          </a:p>
        </p:txBody>
      </p:sp>
      <p:pic>
        <p:nvPicPr>
          <p:cNvPr id="5" name="Picture 4">
            <a:extLst>
              <a:ext uri="{FF2B5EF4-FFF2-40B4-BE49-F238E27FC236}">
                <a16:creationId xmlns:a16="http://schemas.microsoft.com/office/drawing/2014/main" id="{23BAD485-FECD-3CE5-FBB6-120C6C423CA1}"/>
              </a:ext>
            </a:extLst>
          </p:cNvPr>
          <p:cNvPicPr>
            <a:picLocks noChangeAspect="1"/>
          </p:cNvPicPr>
          <p:nvPr/>
        </p:nvPicPr>
        <p:blipFill>
          <a:blip r:embed="rId2"/>
          <a:stretch>
            <a:fillRect/>
          </a:stretch>
        </p:blipFill>
        <p:spPr>
          <a:xfrm>
            <a:off x="2987040" y="132080"/>
            <a:ext cx="9204960" cy="6675812"/>
          </a:xfrm>
          <a:prstGeom prst="rect">
            <a:avLst/>
          </a:prstGeom>
        </p:spPr>
      </p:pic>
    </p:spTree>
    <p:extLst>
      <p:ext uri="{BB962C8B-B14F-4D97-AF65-F5344CB8AC3E}">
        <p14:creationId xmlns:p14="http://schemas.microsoft.com/office/powerpoint/2010/main" val="58029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FB532-6226-72E3-D461-399F17B415C1}"/>
              </a:ext>
            </a:extLst>
          </p:cNvPr>
          <p:cNvPicPr>
            <a:picLocks noChangeAspect="1"/>
          </p:cNvPicPr>
          <p:nvPr/>
        </p:nvPicPr>
        <p:blipFill>
          <a:blip r:embed="rId2"/>
          <a:stretch>
            <a:fillRect/>
          </a:stretch>
        </p:blipFill>
        <p:spPr>
          <a:xfrm>
            <a:off x="0" y="80180"/>
            <a:ext cx="7333488" cy="4971802"/>
          </a:xfrm>
          <a:prstGeom prst="rect">
            <a:avLst/>
          </a:prstGeom>
        </p:spPr>
      </p:pic>
      <p:pic>
        <p:nvPicPr>
          <p:cNvPr id="6" name="Picture 5">
            <a:extLst>
              <a:ext uri="{FF2B5EF4-FFF2-40B4-BE49-F238E27FC236}">
                <a16:creationId xmlns:a16="http://schemas.microsoft.com/office/drawing/2014/main" id="{EC316C34-EDF3-55AA-9DB9-13C29C03008D}"/>
              </a:ext>
            </a:extLst>
          </p:cNvPr>
          <p:cNvPicPr>
            <a:picLocks noChangeAspect="1"/>
          </p:cNvPicPr>
          <p:nvPr/>
        </p:nvPicPr>
        <p:blipFill>
          <a:blip r:embed="rId3"/>
          <a:stretch>
            <a:fillRect/>
          </a:stretch>
        </p:blipFill>
        <p:spPr>
          <a:xfrm>
            <a:off x="7285056" y="2165615"/>
            <a:ext cx="4906944" cy="2526770"/>
          </a:xfrm>
          <a:prstGeom prst="rect">
            <a:avLst/>
          </a:prstGeom>
        </p:spPr>
      </p:pic>
    </p:spTree>
    <p:extLst>
      <p:ext uri="{BB962C8B-B14F-4D97-AF65-F5344CB8AC3E}">
        <p14:creationId xmlns:p14="http://schemas.microsoft.com/office/powerpoint/2010/main" val="20928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37160"/>
            <a:ext cx="12192000" cy="612648"/>
          </a:xfrm>
        </p:spPr>
        <p:txBody>
          <a:bodyPr>
            <a:normAutofit fontScale="90000"/>
          </a:bodyPr>
          <a:lstStyle/>
          <a:p>
            <a:r>
              <a:rPr lang="en-IN" sz="4800" b="1" dirty="0"/>
              <a:t>COMPLETE SQL PRACTICLE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21792"/>
            <a:ext cx="12097512" cy="6099048"/>
          </a:xfrm>
        </p:spPr>
        <p:txBody>
          <a:bodyPr>
            <a:normAutofit fontScale="85000" lnSpcReduction="20000"/>
          </a:bodyPr>
          <a:lstStyle/>
          <a:p>
            <a:pPr algn="l"/>
            <a:r>
              <a:rPr lang="en-IN" dirty="0">
                <a:sym typeface="Wingdings" panose="05000000000000000000" pitchFamily="2" charset="2"/>
              </a:rPr>
              <a:t>My </a:t>
            </a:r>
            <a:r>
              <a:rPr lang="en-IN" dirty="0" err="1">
                <a:sym typeface="Wingdings" panose="05000000000000000000" pitchFamily="2" charset="2"/>
              </a:rPr>
              <a:t>sql</a:t>
            </a:r>
            <a:r>
              <a:rPr lang="en-IN" dirty="0">
                <a:sym typeface="Wingdings" panose="05000000000000000000" pitchFamily="2" charset="2"/>
              </a:rPr>
              <a:t> is one of the most used database in the world &amp; </a:t>
            </a:r>
            <a:r>
              <a:rPr lang="en-IN" dirty="0"/>
              <a:t>Steps to download &amp; my </a:t>
            </a:r>
            <a:r>
              <a:rPr lang="en-IN" dirty="0" err="1"/>
              <a:t>sql</a:t>
            </a:r>
            <a:r>
              <a:rPr lang="en-IN" dirty="0"/>
              <a:t> installation </a:t>
            </a:r>
            <a:r>
              <a:rPr lang="en-IN" dirty="0">
                <a:sym typeface="Wingdings" panose="05000000000000000000" pitchFamily="2" charset="2"/>
              </a:rPr>
              <a:t></a:t>
            </a:r>
          </a:p>
          <a:p>
            <a:pPr algn="l"/>
            <a:r>
              <a:rPr lang="en-IN" dirty="0">
                <a:sym typeface="Wingdings" panose="05000000000000000000" pitchFamily="2" charset="2"/>
              </a:rPr>
              <a:t>1- google  </a:t>
            </a:r>
            <a:r>
              <a:rPr lang="en-IN" dirty="0" err="1">
                <a:sym typeface="Wingdings" panose="05000000000000000000" pitchFamily="2" charset="2"/>
              </a:rPr>
              <a:t>mysql</a:t>
            </a:r>
            <a:r>
              <a:rPr lang="en-IN" dirty="0">
                <a:sym typeface="Wingdings" panose="05000000000000000000" pitchFamily="2" charset="2"/>
              </a:rPr>
              <a:t> download  click on </a:t>
            </a:r>
            <a:r>
              <a:rPr lang="en-IN" dirty="0" err="1">
                <a:sym typeface="Wingdings" panose="05000000000000000000" pitchFamily="2" charset="2"/>
              </a:rPr>
              <a:t>mysql</a:t>
            </a:r>
            <a:r>
              <a:rPr lang="en-IN" dirty="0">
                <a:sym typeface="Wingdings" panose="05000000000000000000" pitchFamily="2" charset="2"/>
              </a:rPr>
              <a:t> installer or click the below link</a:t>
            </a: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r>
              <a:rPr lang="en-IN">
                <a:sym typeface="Wingdings" panose="05000000000000000000" pitchFamily="2" charset="2"/>
              </a:rPr>
              <a:t>2- </a:t>
            </a:r>
            <a:r>
              <a:rPr lang="en-IN">
                <a:sym typeface="Wingdings" panose="05000000000000000000" pitchFamily="2" charset="2"/>
                <a:hlinkClick r:id="rId2"/>
              </a:rPr>
              <a:t>https</a:t>
            </a:r>
            <a:r>
              <a:rPr lang="en-IN" dirty="0">
                <a:sym typeface="Wingdings" panose="05000000000000000000" pitchFamily="2" charset="2"/>
                <a:hlinkClick r:id="rId2"/>
              </a:rPr>
              <a:t>://dev.mysql.com/downloads/installer/</a:t>
            </a:r>
            <a:r>
              <a:rPr lang="en-IN" dirty="0">
                <a:sym typeface="Wingdings" panose="05000000000000000000" pitchFamily="2" charset="2"/>
              </a:rPr>
              <a:t>   No thanks just start my download</a:t>
            </a:r>
          </a:p>
          <a:p>
            <a:pPr algn="l"/>
            <a:r>
              <a:rPr lang="en-IN" dirty="0">
                <a:sym typeface="Wingdings" panose="05000000000000000000" pitchFamily="2" charset="2"/>
              </a:rPr>
              <a:t>3-  click on next – set root password – finish the process</a:t>
            </a:r>
          </a:p>
          <a:p>
            <a:pPr algn="l"/>
            <a:r>
              <a:rPr lang="en-IN" dirty="0">
                <a:sym typeface="Wingdings" panose="05000000000000000000" pitchFamily="2" charset="2"/>
              </a:rPr>
              <a:t>4- start click on </a:t>
            </a:r>
            <a:r>
              <a:rPr lang="en-IN" dirty="0" err="1">
                <a:sym typeface="Wingdings" panose="05000000000000000000" pitchFamily="2" charset="2"/>
              </a:rPr>
              <a:t>mysql</a:t>
            </a:r>
            <a:r>
              <a:rPr lang="en-IN" dirty="0">
                <a:sym typeface="Wingdings" panose="05000000000000000000" pitchFamily="2" charset="2"/>
              </a:rPr>
              <a:t> 8.0 </a:t>
            </a:r>
            <a:r>
              <a:rPr lang="en-IN" dirty="0" err="1">
                <a:sym typeface="Wingdings" panose="05000000000000000000" pitchFamily="2" charset="2"/>
              </a:rPr>
              <a:t>comman</a:t>
            </a:r>
            <a:r>
              <a:rPr lang="en-IN" dirty="0">
                <a:sym typeface="Wingdings" panose="05000000000000000000" pitchFamily="2" charset="2"/>
              </a:rPr>
              <a:t> line interpreter is able to see  type root password</a:t>
            </a:r>
          </a:p>
          <a:p>
            <a:pPr algn="l"/>
            <a:endParaRPr lang="en-IN" dirty="0">
              <a:sym typeface="Wingdings" panose="05000000000000000000" pitchFamily="2" charset="2"/>
            </a:endParaRPr>
          </a:p>
          <a:p>
            <a:pPr algn="l"/>
            <a:endParaRPr lang="en-IN" dirty="0"/>
          </a:p>
        </p:txBody>
      </p:sp>
      <p:pic>
        <p:nvPicPr>
          <p:cNvPr id="5" name="Picture 4">
            <a:extLst>
              <a:ext uri="{FF2B5EF4-FFF2-40B4-BE49-F238E27FC236}">
                <a16:creationId xmlns:a16="http://schemas.microsoft.com/office/drawing/2014/main" id="{C0D3FEB3-419D-8629-E068-1957AB6A6A42}"/>
              </a:ext>
            </a:extLst>
          </p:cNvPr>
          <p:cNvPicPr>
            <a:picLocks noChangeAspect="1"/>
          </p:cNvPicPr>
          <p:nvPr/>
        </p:nvPicPr>
        <p:blipFill>
          <a:blip r:embed="rId3"/>
          <a:stretch>
            <a:fillRect/>
          </a:stretch>
        </p:blipFill>
        <p:spPr>
          <a:xfrm>
            <a:off x="94488" y="1408176"/>
            <a:ext cx="7677912" cy="3956304"/>
          </a:xfrm>
          <a:prstGeom prst="rect">
            <a:avLst/>
          </a:prstGeom>
        </p:spPr>
      </p:pic>
      <p:pic>
        <p:nvPicPr>
          <p:cNvPr id="7" name="Picture 6">
            <a:extLst>
              <a:ext uri="{FF2B5EF4-FFF2-40B4-BE49-F238E27FC236}">
                <a16:creationId xmlns:a16="http://schemas.microsoft.com/office/drawing/2014/main" id="{730747BC-D038-5EE3-6423-61E7184ED1F3}"/>
              </a:ext>
            </a:extLst>
          </p:cNvPr>
          <p:cNvPicPr>
            <a:picLocks noChangeAspect="1"/>
          </p:cNvPicPr>
          <p:nvPr/>
        </p:nvPicPr>
        <p:blipFill>
          <a:blip r:embed="rId4"/>
          <a:stretch>
            <a:fillRect/>
          </a:stretch>
        </p:blipFill>
        <p:spPr>
          <a:xfrm>
            <a:off x="7101840" y="1408176"/>
            <a:ext cx="5090160" cy="3956304"/>
          </a:xfrm>
          <a:prstGeom prst="rect">
            <a:avLst/>
          </a:prstGeom>
        </p:spPr>
      </p:pic>
    </p:spTree>
    <p:extLst>
      <p:ext uri="{BB962C8B-B14F-4D97-AF65-F5344CB8AC3E}">
        <p14:creationId xmlns:p14="http://schemas.microsoft.com/office/powerpoint/2010/main" val="182076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71121"/>
            <a:ext cx="12120880" cy="528319"/>
          </a:xfrm>
        </p:spPr>
        <p:txBody>
          <a:bodyPr>
            <a:normAutofit fontScale="90000"/>
          </a:bodyPr>
          <a:lstStyle/>
          <a:p>
            <a:r>
              <a:rPr lang="en-IN" sz="3200" b="1" dirty="0">
                <a:solidFill>
                  <a:schemeClr val="bg1"/>
                </a:solidFill>
                <a:highlight>
                  <a:srgbClr val="000080"/>
                </a:highlight>
              </a:rPr>
              <a:t>Wanted to create web application – COLLEGE TIMESHEET WEB APPLICATION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71120" y="599439"/>
            <a:ext cx="12049760" cy="6187439"/>
          </a:xfrm>
        </p:spPr>
        <p:txBody>
          <a:bodyPr/>
          <a:lstStyle/>
          <a:p>
            <a:pPr marL="342900" indent="-324000" algn="l">
              <a:lnSpc>
                <a:spcPct val="80000"/>
              </a:lnSpc>
              <a:buFont typeface="Arial" panose="020B0604020202020204" pitchFamily="34" charset="0"/>
              <a:buChar char="•"/>
            </a:pPr>
            <a:r>
              <a:rPr lang="en-IN" sz="1800" b="1" dirty="0"/>
              <a:t>If user wanted to create web application basically this application should login through URL &amp; then option to enter staff detail, timesheet detail, student attendance, student marks etc.  </a:t>
            </a:r>
          </a:p>
          <a:p>
            <a:pPr marL="342900" indent="-324000" algn="l">
              <a:lnSpc>
                <a:spcPct val="80000"/>
              </a:lnSpc>
              <a:buFont typeface="Arial" panose="020B0604020202020204" pitchFamily="34" charset="0"/>
              <a:buChar char="•"/>
            </a:pPr>
            <a:r>
              <a:rPr lang="en-IN" sz="1800" b="1" dirty="0"/>
              <a:t>Since this college demo project student will use personal laptop to develop this project.</a:t>
            </a:r>
          </a:p>
          <a:p>
            <a:pPr marL="342900" indent="-324000" algn="l">
              <a:lnSpc>
                <a:spcPct val="80000"/>
              </a:lnSpc>
              <a:buFont typeface="Arial" panose="020B0604020202020204" pitchFamily="34" charset="0"/>
              <a:buChar char="•"/>
            </a:pPr>
            <a:r>
              <a:rPr lang="en-IN" sz="1800" b="1" dirty="0"/>
              <a:t>1</a:t>
            </a:r>
            <a:r>
              <a:rPr lang="en-IN" sz="1800" b="1" baseline="30000" dirty="0"/>
              <a:t>st</a:t>
            </a:r>
            <a:r>
              <a:rPr lang="en-IN" sz="1800" b="1" dirty="0"/>
              <a:t> thing your application need is database to store &amp; retrieve the data . Hence you need to install the database which connect to  time sheet application like any other software install in your application &amp; Database also allocate specific location in computer hard drive.</a:t>
            </a:r>
          </a:p>
          <a:p>
            <a:pPr marL="342900" indent="-324000" algn="l">
              <a:lnSpc>
                <a:spcPct val="80000"/>
              </a:lnSpc>
              <a:buFont typeface="Arial" panose="020B0604020202020204" pitchFamily="34" charset="0"/>
              <a:buChar char="•"/>
            </a:pPr>
            <a:r>
              <a:rPr lang="en-IN" sz="1800" b="1" dirty="0"/>
              <a:t>Through your web application whenever try to save, edit or retrieve the information.</a:t>
            </a:r>
          </a:p>
          <a:p>
            <a:pPr marL="342900" indent="-324000" algn="l">
              <a:lnSpc>
                <a:spcPct val="80000"/>
              </a:lnSpc>
              <a:buFont typeface="Arial" panose="020B0604020202020204" pitchFamily="34" charset="0"/>
              <a:buChar char="•"/>
            </a:pPr>
            <a:r>
              <a:rPr lang="en-IN" sz="1800" b="1" dirty="0"/>
              <a:t>The application will connect to the DB to store, modified or extract the data.</a:t>
            </a:r>
          </a:p>
          <a:p>
            <a:pPr marL="342900" indent="-324000" algn="l">
              <a:lnSpc>
                <a:spcPct val="80000"/>
              </a:lnSpc>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07459259-0FFE-7DA3-29BE-4137E99C2528}"/>
              </a:ext>
            </a:extLst>
          </p:cNvPr>
          <p:cNvPicPr>
            <a:picLocks noChangeAspect="1"/>
          </p:cNvPicPr>
          <p:nvPr/>
        </p:nvPicPr>
        <p:blipFill>
          <a:blip r:embed="rId2"/>
          <a:stretch>
            <a:fillRect/>
          </a:stretch>
        </p:blipFill>
        <p:spPr>
          <a:xfrm>
            <a:off x="0" y="2932434"/>
            <a:ext cx="4978656" cy="3317241"/>
          </a:xfrm>
          <a:prstGeom prst="rect">
            <a:avLst/>
          </a:prstGeom>
        </p:spPr>
      </p:pic>
      <p:pic>
        <p:nvPicPr>
          <p:cNvPr id="9" name="Picture 8">
            <a:extLst>
              <a:ext uri="{FF2B5EF4-FFF2-40B4-BE49-F238E27FC236}">
                <a16:creationId xmlns:a16="http://schemas.microsoft.com/office/drawing/2014/main" id="{E0E629B5-10A8-A9C6-3646-087A7B558A2D}"/>
              </a:ext>
            </a:extLst>
          </p:cNvPr>
          <p:cNvPicPr>
            <a:picLocks noChangeAspect="1"/>
          </p:cNvPicPr>
          <p:nvPr/>
        </p:nvPicPr>
        <p:blipFill>
          <a:blip r:embed="rId3"/>
          <a:stretch>
            <a:fillRect/>
          </a:stretch>
        </p:blipFill>
        <p:spPr>
          <a:xfrm>
            <a:off x="4348480" y="3251200"/>
            <a:ext cx="4145280" cy="1465666"/>
          </a:xfrm>
          <a:prstGeom prst="rect">
            <a:avLst/>
          </a:prstGeom>
        </p:spPr>
      </p:pic>
      <p:pic>
        <p:nvPicPr>
          <p:cNvPr id="11" name="Picture 10">
            <a:extLst>
              <a:ext uri="{FF2B5EF4-FFF2-40B4-BE49-F238E27FC236}">
                <a16:creationId xmlns:a16="http://schemas.microsoft.com/office/drawing/2014/main" id="{0DF4BADF-0C92-B796-1D35-A56E1302291B}"/>
              </a:ext>
            </a:extLst>
          </p:cNvPr>
          <p:cNvPicPr>
            <a:picLocks noChangeAspect="1"/>
          </p:cNvPicPr>
          <p:nvPr/>
        </p:nvPicPr>
        <p:blipFill>
          <a:blip r:embed="rId4"/>
          <a:stretch>
            <a:fillRect/>
          </a:stretch>
        </p:blipFill>
        <p:spPr>
          <a:xfrm>
            <a:off x="8493760" y="2042160"/>
            <a:ext cx="3688494" cy="2548894"/>
          </a:xfrm>
          <a:prstGeom prst="rect">
            <a:avLst/>
          </a:prstGeom>
        </p:spPr>
      </p:pic>
      <p:pic>
        <p:nvPicPr>
          <p:cNvPr id="13" name="Picture 12">
            <a:extLst>
              <a:ext uri="{FF2B5EF4-FFF2-40B4-BE49-F238E27FC236}">
                <a16:creationId xmlns:a16="http://schemas.microsoft.com/office/drawing/2014/main" id="{0CFE5DDC-7E4E-0A6A-76F1-460F7107B81C}"/>
              </a:ext>
            </a:extLst>
          </p:cNvPr>
          <p:cNvPicPr>
            <a:picLocks noChangeAspect="1"/>
          </p:cNvPicPr>
          <p:nvPr/>
        </p:nvPicPr>
        <p:blipFill>
          <a:blip r:embed="rId5"/>
          <a:stretch>
            <a:fillRect/>
          </a:stretch>
        </p:blipFill>
        <p:spPr>
          <a:xfrm>
            <a:off x="4348480" y="4591055"/>
            <a:ext cx="7709291" cy="2173226"/>
          </a:xfrm>
          <a:prstGeom prst="rect">
            <a:avLst/>
          </a:prstGeom>
        </p:spPr>
      </p:pic>
    </p:spTree>
    <p:extLst>
      <p:ext uri="{BB962C8B-B14F-4D97-AF65-F5344CB8AC3E}">
        <p14:creationId xmlns:p14="http://schemas.microsoft.com/office/powerpoint/2010/main" val="37474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0"/>
            <a:ext cx="12192000" cy="6857999"/>
          </a:xfrm>
        </p:spPr>
        <p:txBody>
          <a:bodyPr/>
          <a:lstStyle/>
          <a:p>
            <a:pPr algn="l"/>
            <a:r>
              <a:rPr lang="en-IN" b="1" dirty="0"/>
              <a:t>- Since the database installed in the computer data is stored in your computer memory.</a:t>
            </a:r>
          </a:p>
          <a:p>
            <a:pPr algn="l"/>
            <a:r>
              <a:rPr lang="en-IN" b="1" dirty="0"/>
              <a:t>- This is simple application we understand how we store the data, retrieve the data. </a:t>
            </a:r>
          </a:p>
          <a:p>
            <a:pPr algn="l"/>
            <a:r>
              <a:rPr lang="en-IN" b="1" dirty="0"/>
              <a:t>- In organization for bigger application bigger company they need to huge data to store huge database which may installed in large server. That’s why we called as server is collection of database. All application use database.</a:t>
            </a:r>
          </a:p>
          <a:p>
            <a:pPr algn="l"/>
            <a:r>
              <a:rPr lang="en-IN" b="1" dirty="0"/>
              <a:t>- Image, video, post or any other information that you see in social media like </a:t>
            </a:r>
            <a:r>
              <a:rPr lang="en-IN" b="1" dirty="0" err="1"/>
              <a:t>facebook</a:t>
            </a:r>
            <a:r>
              <a:rPr lang="en-IN" b="1" dirty="0"/>
              <a:t> (meta) is actually stored in database. whenever user search  the data then for specific post or specific details of user data will retrieve from the database. </a:t>
            </a:r>
          </a:p>
        </p:txBody>
      </p:sp>
      <p:pic>
        <p:nvPicPr>
          <p:cNvPr id="5" name="Picture 4">
            <a:extLst>
              <a:ext uri="{FF2B5EF4-FFF2-40B4-BE49-F238E27FC236}">
                <a16:creationId xmlns:a16="http://schemas.microsoft.com/office/drawing/2014/main" id="{A9FEA294-35B9-7185-9123-C7AB3E81347B}"/>
              </a:ext>
            </a:extLst>
          </p:cNvPr>
          <p:cNvPicPr>
            <a:picLocks noChangeAspect="1"/>
          </p:cNvPicPr>
          <p:nvPr/>
        </p:nvPicPr>
        <p:blipFill>
          <a:blip r:embed="rId2"/>
          <a:stretch>
            <a:fillRect/>
          </a:stretch>
        </p:blipFill>
        <p:spPr>
          <a:xfrm>
            <a:off x="0" y="3098800"/>
            <a:ext cx="11998960" cy="3759199"/>
          </a:xfrm>
          <a:prstGeom prst="rect">
            <a:avLst/>
          </a:prstGeom>
        </p:spPr>
      </p:pic>
    </p:spTree>
    <p:extLst>
      <p:ext uri="{BB962C8B-B14F-4D97-AF65-F5344CB8AC3E}">
        <p14:creationId xmlns:p14="http://schemas.microsoft.com/office/powerpoint/2010/main" val="293859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520777-D8C6-D053-AC53-8F98AB24E2F0}"/>
              </a:ext>
            </a:extLst>
          </p:cNvPr>
          <p:cNvPicPr>
            <a:picLocks noChangeAspect="1"/>
          </p:cNvPicPr>
          <p:nvPr/>
        </p:nvPicPr>
        <p:blipFill>
          <a:blip r:embed="rId2"/>
          <a:stretch>
            <a:fillRect/>
          </a:stretch>
        </p:blipFill>
        <p:spPr>
          <a:xfrm>
            <a:off x="0" y="1910080"/>
            <a:ext cx="6461760" cy="3738880"/>
          </a:xfrm>
          <a:prstGeom prst="rect">
            <a:avLst/>
          </a:prstGeom>
        </p:spPr>
      </p:pic>
      <p:pic>
        <p:nvPicPr>
          <p:cNvPr id="9" name="Picture 8">
            <a:extLst>
              <a:ext uri="{FF2B5EF4-FFF2-40B4-BE49-F238E27FC236}">
                <a16:creationId xmlns:a16="http://schemas.microsoft.com/office/drawing/2014/main" id="{ACF7C630-4F91-9BE2-F073-4395F2D5CEA0}"/>
              </a:ext>
            </a:extLst>
          </p:cNvPr>
          <p:cNvPicPr>
            <a:picLocks noChangeAspect="1"/>
          </p:cNvPicPr>
          <p:nvPr/>
        </p:nvPicPr>
        <p:blipFill>
          <a:blip r:embed="rId3"/>
          <a:stretch>
            <a:fillRect/>
          </a:stretch>
        </p:blipFill>
        <p:spPr>
          <a:xfrm>
            <a:off x="6461761" y="270076"/>
            <a:ext cx="5346090" cy="987224"/>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360161" y="1439640"/>
            <a:ext cx="5699760" cy="5148284"/>
          </a:xfrm>
        </p:spPr>
        <p:txBody>
          <a:bodyPr vert="horz" lIns="91440" tIns="45720" rIns="91440" bIns="45720" rtlCol="0">
            <a:noAutofit/>
          </a:bodyPr>
          <a:lstStyle/>
          <a:p>
            <a:pPr marL="342900" indent="-228600" algn="l">
              <a:buFont typeface="Arial" panose="020B0604020202020204" pitchFamily="34" charset="0"/>
              <a:buChar char="•"/>
            </a:pPr>
            <a:r>
              <a:rPr lang="en-US" sz="2000" dirty="0">
                <a:solidFill>
                  <a:schemeClr val="bg1">
                    <a:alpha val="80000"/>
                  </a:schemeClr>
                </a:solidFill>
              </a:rPr>
              <a:t>Does Data Base same as DBMS. That’s not entirely correct.</a:t>
            </a:r>
          </a:p>
          <a:p>
            <a:pPr marL="342900" indent="-228600" algn="l">
              <a:buFont typeface="Arial" panose="020B0604020202020204" pitchFamily="34" charset="0"/>
              <a:buChar char="•"/>
            </a:pPr>
            <a:r>
              <a:rPr lang="en-US" sz="2000" dirty="0">
                <a:solidFill>
                  <a:schemeClr val="bg1">
                    <a:alpha val="80000"/>
                  </a:schemeClr>
                </a:solidFill>
              </a:rPr>
              <a:t>Database – container that stores the data</a:t>
            </a:r>
          </a:p>
          <a:p>
            <a:pPr marL="342900" indent="-228600" algn="l">
              <a:buFont typeface="Arial" panose="020B0604020202020204" pitchFamily="34" charset="0"/>
              <a:buChar char="•"/>
            </a:pPr>
            <a:r>
              <a:rPr lang="en-US" sz="2000" dirty="0">
                <a:solidFill>
                  <a:schemeClr val="bg1">
                    <a:alpha val="80000"/>
                  </a:schemeClr>
                </a:solidFill>
              </a:rPr>
              <a:t>DBMS is software used to manage the database . Need </a:t>
            </a:r>
            <a:r>
              <a:rPr lang="en-US" sz="2000" dirty="0" err="1">
                <a:solidFill>
                  <a:schemeClr val="bg1">
                    <a:alpha val="80000"/>
                  </a:schemeClr>
                </a:solidFill>
              </a:rPr>
              <a:t>Dbms</a:t>
            </a:r>
            <a:r>
              <a:rPr lang="en-US" sz="2000" dirty="0">
                <a:solidFill>
                  <a:schemeClr val="bg1">
                    <a:alpha val="80000"/>
                  </a:schemeClr>
                </a:solidFill>
              </a:rPr>
              <a:t> to interactive with database to store modify, retrieve and protect the data. </a:t>
            </a:r>
          </a:p>
          <a:p>
            <a:pPr marL="342900" indent="-228600" algn="l">
              <a:buFont typeface="Arial" panose="020B0604020202020204" pitchFamily="34" charset="0"/>
              <a:buChar char="•"/>
            </a:pPr>
            <a:r>
              <a:rPr lang="en-US" sz="2000" dirty="0">
                <a:solidFill>
                  <a:schemeClr val="bg1">
                    <a:alpha val="80000"/>
                  </a:schemeClr>
                </a:solidFill>
              </a:rPr>
              <a:t>DBMS also required to create, modify or delate database</a:t>
            </a:r>
          </a:p>
          <a:p>
            <a:pPr marL="342900" indent="-228600" algn="l">
              <a:buFont typeface="Arial" panose="020B0604020202020204" pitchFamily="34" charset="0"/>
              <a:buChar char="•"/>
            </a:pPr>
            <a:r>
              <a:rPr lang="en-US" sz="2000" dirty="0">
                <a:solidFill>
                  <a:schemeClr val="bg1">
                    <a:alpha val="80000"/>
                  </a:schemeClr>
                </a:solidFill>
              </a:rPr>
              <a:t>Users like you and me to enter command can use </a:t>
            </a:r>
            <a:r>
              <a:rPr lang="en-US" sz="2000" dirty="0" err="1">
                <a:solidFill>
                  <a:schemeClr val="bg1">
                    <a:alpha val="80000"/>
                  </a:schemeClr>
                </a:solidFill>
              </a:rPr>
              <a:t>dbms</a:t>
            </a:r>
            <a:r>
              <a:rPr lang="en-US" sz="2000" dirty="0">
                <a:solidFill>
                  <a:schemeClr val="bg1">
                    <a:alpha val="80000"/>
                  </a:schemeClr>
                </a:solidFill>
              </a:rPr>
              <a:t> to enter command in specific language to interact with database. </a:t>
            </a:r>
          </a:p>
          <a:p>
            <a:pPr marL="342900" indent="-228600" algn="l">
              <a:buFont typeface="Arial" panose="020B0604020202020204" pitchFamily="34" charset="0"/>
              <a:buChar char="•"/>
            </a:pPr>
            <a:r>
              <a:rPr lang="en-US" sz="2000" dirty="0">
                <a:solidFill>
                  <a:schemeClr val="bg1">
                    <a:alpha val="80000"/>
                  </a:schemeClr>
                </a:solidFill>
              </a:rPr>
              <a:t>Popular of DBMS are </a:t>
            </a:r>
            <a:r>
              <a:rPr lang="en-US" sz="2000" dirty="0">
                <a:solidFill>
                  <a:schemeClr val="bg1">
                    <a:alpha val="80000"/>
                  </a:schemeClr>
                </a:solidFill>
                <a:sym typeface="Wingdings" panose="05000000000000000000" pitchFamily="2" charset="2"/>
              </a:rPr>
              <a:t> </a:t>
            </a:r>
            <a:r>
              <a:rPr lang="en-US" sz="2000" dirty="0">
                <a:solidFill>
                  <a:schemeClr val="bg1">
                    <a:alpha val="80000"/>
                  </a:schemeClr>
                </a:solidFill>
              </a:rPr>
              <a:t>  </a:t>
            </a:r>
            <a:r>
              <a:rPr lang="en-US" sz="2000" b="1" dirty="0">
                <a:solidFill>
                  <a:schemeClr val="bg1">
                    <a:alpha val="80000"/>
                  </a:schemeClr>
                </a:solidFill>
              </a:rPr>
              <a:t>MYSQL, POSTGRESQL, MICROSOFT SQL SERVER, ORACLE DATABASE,SQLITE, MONGODB, REDIS, CASSANDRA, SQLITE</a:t>
            </a:r>
          </a:p>
          <a:p>
            <a:pPr marL="342900" indent="-228600" algn="l">
              <a:buFont typeface="Arial" panose="020B0604020202020204" pitchFamily="34" charset="0"/>
              <a:buChar char="•"/>
            </a:pPr>
            <a:endParaRPr lang="en-US" sz="2000" b="1" dirty="0">
              <a:solidFill>
                <a:schemeClr val="bg1">
                  <a:alpha val="80000"/>
                </a:schemeClr>
              </a:solidFill>
            </a:endParaRPr>
          </a:p>
          <a:p>
            <a:pPr marL="342900" indent="-228600" algn="l">
              <a:buFont typeface="Arial" panose="020B0604020202020204" pitchFamily="34" charset="0"/>
              <a:buChar char="•"/>
            </a:pPr>
            <a:endParaRPr lang="en-US" sz="2000" dirty="0">
              <a:solidFill>
                <a:schemeClr val="bg1">
                  <a:alpha val="80000"/>
                </a:schemeClr>
              </a:solidFill>
            </a:endParaRPr>
          </a:p>
        </p:txBody>
      </p:sp>
    </p:spTree>
    <p:extLst>
      <p:ext uri="{BB962C8B-B14F-4D97-AF65-F5344CB8AC3E}">
        <p14:creationId xmlns:p14="http://schemas.microsoft.com/office/powerpoint/2010/main" val="38980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86721" y="0"/>
            <a:ext cx="4282983" cy="661045"/>
          </a:xfrm>
        </p:spPr>
        <p:txBody>
          <a:bodyPr vert="horz" lIns="91440" tIns="45720" rIns="91440" bIns="45720" rtlCol="0" anchor="b">
            <a:normAutofit/>
          </a:bodyPr>
          <a:lstStyle/>
          <a:p>
            <a:pPr algn="l"/>
            <a:r>
              <a:rPr lang="en-US" sz="2800" b="1" kern="1200" dirty="0">
                <a:solidFill>
                  <a:schemeClr val="bg1"/>
                </a:solidFill>
                <a:highlight>
                  <a:srgbClr val="000080"/>
                </a:highlight>
                <a:latin typeface="+mj-lt"/>
                <a:ea typeface="+mj-ea"/>
                <a:cs typeface="+mj-cs"/>
              </a:rPr>
              <a:t>EVOLUTION OF DATABASE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7427" y="944881"/>
            <a:ext cx="5629360" cy="4815210"/>
          </a:xfrm>
        </p:spPr>
        <p:txBody>
          <a:bodyPr vert="horz" lIns="91440" tIns="45720" rIns="91440" bIns="45720" rtlCol="0" anchor="ctr">
            <a:noAutofit/>
          </a:bodyPr>
          <a:lstStyle/>
          <a:p>
            <a:pPr indent="-228600" algn="l">
              <a:buFont typeface="Arial" panose="020B0604020202020204" pitchFamily="34" charset="0"/>
              <a:buChar char="•"/>
            </a:pPr>
            <a:r>
              <a:rPr lang="en-US" sz="1800" b="1" dirty="0">
                <a:solidFill>
                  <a:schemeClr val="bg1"/>
                </a:solidFill>
                <a:highlight>
                  <a:srgbClr val="000080"/>
                </a:highlight>
              </a:rPr>
              <a:t>FLAT FILE DATABASE </a:t>
            </a:r>
            <a:r>
              <a:rPr lang="en-US" sz="1800" b="1" dirty="0">
                <a:solidFill>
                  <a:schemeClr val="bg1"/>
                </a:solidFill>
              </a:rPr>
              <a:t>: </a:t>
            </a:r>
            <a:r>
              <a:rPr lang="en-US" sz="1800" dirty="0"/>
              <a:t>A flat-file database is a type of database that stores data in a simple, two-dimensional table, typically a plain text file flat-file databases do not use multiple tables or complex relationships between tables. or a spreadsheet. </a:t>
            </a:r>
          </a:p>
          <a:p>
            <a:pPr indent="-228600" algn="l">
              <a:buFont typeface="Arial" panose="020B0604020202020204" pitchFamily="34" charset="0"/>
              <a:buChar char="•"/>
            </a:pPr>
            <a:r>
              <a:rPr lang="en-US" sz="1800" b="1" dirty="0">
                <a:solidFill>
                  <a:schemeClr val="bg1"/>
                </a:solidFill>
                <a:highlight>
                  <a:srgbClr val="000080"/>
                </a:highlight>
              </a:rPr>
              <a:t>HIERARCHICAL DATABASE: </a:t>
            </a:r>
            <a:r>
              <a:rPr lang="en-US" sz="1800" dirty="0"/>
              <a:t>organizes data in a tree-like or hierarchical structure. In this model, data is represented in a parent-child relationship, where each record (or node) has a single parent record except for the root, and each parent can have multiple children. The structure resembles an upside-down tree or an organizational chart.</a:t>
            </a:r>
          </a:p>
          <a:p>
            <a:pPr indent="-228600" algn="l">
              <a:buFont typeface="Arial" panose="020B0604020202020204" pitchFamily="34" charset="0"/>
              <a:buChar char="•"/>
            </a:pPr>
            <a:r>
              <a:rPr lang="en-US" sz="1800" b="1" dirty="0">
                <a:solidFill>
                  <a:schemeClr val="bg1"/>
                </a:solidFill>
                <a:highlight>
                  <a:srgbClr val="000080"/>
                </a:highlight>
              </a:rPr>
              <a:t>NETWORK DATABASE: </a:t>
            </a:r>
            <a:r>
              <a:rPr lang="en-US" sz="1800" dirty="0"/>
              <a:t>represents data using a network model. In this model, data is organized as a collection of records, and the relationships between records form a network structure. Unlike hierarchical databases, where each record has a single parent, network databases allow records to have multiple parents, enabling more flexible and complex relationships.</a:t>
            </a:r>
          </a:p>
          <a:p>
            <a:pPr indent="-228600" algn="l">
              <a:buFont typeface="Arial" panose="020B0604020202020204" pitchFamily="34" charset="0"/>
              <a:buChar char="•"/>
            </a:pPr>
            <a:endParaRPr lang="en-US" sz="18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3D997C-C82E-0D0D-0C1E-C3984D53BA1E}"/>
              </a:ext>
            </a:extLst>
          </p:cNvPr>
          <p:cNvPicPr>
            <a:picLocks noChangeAspect="1"/>
          </p:cNvPicPr>
          <p:nvPr/>
        </p:nvPicPr>
        <p:blipFill>
          <a:blip r:embed="rId2"/>
          <a:stretch>
            <a:fillRect/>
          </a:stretch>
        </p:blipFill>
        <p:spPr>
          <a:xfrm>
            <a:off x="5696788" y="661045"/>
            <a:ext cx="6184974" cy="5609126"/>
          </a:xfrm>
          <a:prstGeom prst="rect">
            <a:avLst/>
          </a:prstGeom>
        </p:spPr>
      </p:pic>
    </p:spTree>
    <p:extLst>
      <p:ext uri="{BB962C8B-B14F-4D97-AF65-F5344CB8AC3E}">
        <p14:creationId xmlns:p14="http://schemas.microsoft.com/office/powerpoint/2010/main" val="396918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618423" y="586822"/>
            <a:ext cx="4365781" cy="1645920"/>
          </a:xfrm>
        </p:spPr>
        <p:txBody>
          <a:bodyPr vert="horz" lIns="91440" tIns="45720" rIns="91440" bIns="45720" rtlCol="0" anchor="ctr">
            <a:normAutofit/>
          </a:bodyPr>
          <a:lstStyle/>
          <a:p>
            <a:pPr algn="l"/>
            <a:r>
              <a:rPr lang="en-US" sz="2700" b="1" dirty="0">
                <a:solidFill>
                  <a:schemeClr val="bg1"/>
                </a:solidFill>
                <a:highlight>
                  <a:srgbClr val="000080"/>
                </a:highlight>
              </a:rPr>
              <a:t>REALATIONAL DATABASE =  SQL DATABASE =         STRUCTURED DATA</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5048212" y="365125"/>
            <a:ext cx="6673652" cy="2089317"/>
          </a:xfrm>
        </p:spPr>
        <p:txBody>
          <a:bodyPr vert="horz" lIns="91440" tIns="45720" rIns="91440" bIns="45720" rtlCol="0" anchor="ctr">
            <a:normAutofit lnSpcReduction="10000"/>
          </a:bodyPr>
          <a:lstStyle/>
          <a:p>
            <a:pPr marL="342900" indent="-228600" algn="l">
              <a:buFont typeface="Arial" panose="020B0604020202020204" pitchFamily="34" charset="0"/>
              <a:buChar char="•"/>
            </a:pPr>
            <a:endParaRPr lang="en-US" sz="2000" dirty="0"/>
          </a:p>
          <a:p>
            <a:pPr marL="342900" indent="-228600" algn="l">
              <a:buFont typeface="Arial" panose="020B0604020202020204" pitchFamily="34" charset="0"/>
              <a:buChar char="•"/>
            </a:pPr>
            <a:r>
              <a:rPr lang="en-US" sz="2000" dirty="0"/>
              <a:t>Relational database data can be stored in the table.</a:t>
            </a:r>
          </a:p>
          <a:p>
            <a:pPr marL="342900" indent="-228600" algn="l">
              <a:buFont typeface="Arial" panose="020B0604020202020204" pitchFamily="34" charset="0"/>
              <a:buChar char="•"/>
            </a:pPr>
            <a:r>
              <a:rPr lang="en-US" sz="2000" dirty="0"/>
              <a:t>Each table consist of rows &amp; columns </a:t>
            </a:r>
          </a:p>
          <a:p>
            <a:pPr marL="342900" indent="-228600" algn="l">
              <a:buFont typeface="Arial" panose="020B0604020202020204" pitchFamily="34" charset="0"/>
              <a:buChar char="•"/>
            </a:pPr>
            <a:r>
              <a:rPr lang="en-US" sz="2000" dirty="0"/>
              <a:t>Each columns has name &amp; data type </a:t>
            </a:r>
          </a:p>
          <a:p>
            <a:pPr marL="342900" indent="-228600" algn="l">
              <a:buFont typeface="Arial" panose="020B0604020202020204" pitchFamily="34" charset="0"/>
              <a:buChar char="•"/>
            </a:pPr>
            <a:r>
              <a:rPr lang="en-US" sz="2000" dirty="0"/>
              <a:t>Each row can be treated as record which formed by single or multiple columns</a:t>
            </a:r>
          </a:p>
          <a:p>
            <a:pPr marL="342900" indent="-228600" algn="l">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1B84A2A4-1DE9-709F-4D72-067896A5B9CC}"/>
              </a:ext>
            </a:extLst>
          </p:cNvPr>
          <p:cNvPicPr>
            <a:picLocks noChangeAspect="1"/>
          </p:cNvPicPr>
          <p:nvPr/>
        </p:nvPicPr>
        <p:blipFill>
          <a:blip r:embed="rId2"/>
          <a:stretch>
            <a:fillRect/>
          </a:stretch>
        </p:blipFill>
        <p:spPr>
          <a:xfrm>
            <a:off x="111761" y="2454438"/>
            <a:ext cx="5762751" cy="4403561"/>
          </a:xfrm>
          <a:prstGeom prst="rect">
            <a:avLst/>
          </a:prstGeom>
        </p:spPr>
      </p:pic>
      <p:pic>
        <p:nvPicPr>
          <p:cNvPr id="7" name="Picture 6">
            <a:extLst>
              <a:ext uri="{FF2B5EF4-FFF2-40B4-BE49-F238E27FC236}">
                <a16:creationId xmlns:a16="http://schemas.microsoft.com/office/drawing/2014/main" id="{E8C1FB1F-B99B-EB2A-0946-9B114BE2B97B}"/>
              </a:ext>
            </a:extLst>
          </p:cNvPr>
          <p:cNvPicPr>
            <a:picLocks noChangeAspect="1"/>
          </p:cNvPicPr>
          <p:nvPr/>
        </p:nvPicPr>
        <p:blipFill>
          <a:blip r:embed="rId3"/>
          <a:stretch>
            <a:fillRect/>
          </a:stretch>
        </p:blipFill>
        <p:spPr>
          <a:xfrm>
            <a:off x="5892800" y="2550160"/>
            <a:ext cx="6299199" cy="4307840"/>
          </a:xfrm>
          <a:prstGeom prst="rect">
            <a:avLst/>
          </a:prstGeom>
        </p:spPr>
      </p:pic>
    </p:spTree>
    <p:extLst>
      <p:ext uri="{BB962C8B-B14F-4D97-AF65-F5344CB8AC3E}">
        <p14:creationId xmlns:p14="http://schemas.microsoft.com/office/powerpoint/2010/main" val="219359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10;&#10;Description automatically generated">
            <a:extLst>
              <a:ext uri="{FF2B5EF4-FFF2-40B4-BE49-F238E27FC236}">
                <a16:creationId xmlns:a16="http://schemas.microsoft.com/office/drawing/2014/main" id="{E0850E64-0668-E960-2989-09BF2C4EFEB0}"/>
              </a:ext>
            </a:extLst>
          </p:cNvPr>
          <p:cNvPicPr>
            <a:picLocks noChangeAspect="1"/>
          </p:cNvPicPr>
          <p:nvPr/>
        </p:nvPicPr>
        <p:blipFill>
          <a:blip r:embed="rId2"/>
          <a:stretch>
            <a:fillRect/>
          </a:stretch>
        </p:blipFill>
        <p:spPr>
          <a:xfrm>
            <a:off x="76202" y="1684913"/>
            <a:ext cx="3266438" cy="22368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6F9DB70-7275-2225-6B1B-B4C891B04F56}"/>
              </a:ext>
            </a:extLst>
          </p:cNvPr>
          <p:cNvPicPr>
            <a:picLocks noChangeAspect="1"/>
          </p:cNvPicPr>
          <p:nvPr/>
        </p:nvPicPr>
        <p:blipFill>
          <a:blip r:embed="rId3"/>
          <a:stretch>
            <a:fillRect/>
          </a:stretch>
        </p:blipFill>
        <p:spPr>
          <a:xfrm>
            <a:off x="5019041" y="1614402"/>
            <a:ext cx="7096758" cy="41971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757FD26-6933-A653-9E57-AFD29E536CAC}"/>
              </a:ext>
            </a:extLst>
          </p:cNvPr>
          <p:cNvPicPr>
            <a:picLocks noChangeAspect="1"/>
          </p:cNvPicPr>
          <p:nvPr/>
        </p:nvPicPr>
        <p:blipFill>
          <a:blip r:embed="rId4"/>
          <a:stretch>
            <a:fillRect/>
          </a:stretch>
        </p:blipFill>
        <p:spPr>
          <a:xfrm>
            <a:off x="76202" y="4030717"/>
            <a:ext cx="5115558" cy="2716681"/>
          </a:xfrm>
          <a:prstGeom prst="rect">
            <a:avLst/>
          </a:prstGeom>
        </p:spPr>
      </p:pic>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 y="110602"/>
            <a:ext cx="12192004" cy="1575957"/>
          </a:xfrm>
        </p:spPr>
        <p:txBody>
          <a:bodyPr vert="horz" lIns="91440" tIns="45720" rIns="91440" bIns="45720" rtlCol="0" anchor="ctr">
            <a:noAutofit/>
          </a:bodyPr>
          <a:lstStyle/>
          <a:p>
            <a:pPr algn="l"/>
            <a:r>
              <a:rPr lang="en-US" sz="2000" dirty="0">
                <a:solidFill>
                  <a:srgbClr val="FFFFFF"/>
                </a:solidFill>
              </a:rPr>
              <a:t>- As an example if you considered as office database it will have information relation to employee, manager &amp; department. These details are stored in different table. </a:t>
            </a:r>
            <a:br>
              <a:rPr lang="en-US" sz="2000" dirty="0">
                <a:solidFill>
                  <a:srgbClr val="FFFFFF"/>
                </a:solidFill>
              </a:rPr>
            </a:br>
            <a:r>
              <a:rPr lang="en-US" sz="2000" dirty="0">
                <a:solidFill>
                  <a:srgbClr val="FFFFFF"/>
                </a:solidFill>
              </a:rPr>
              <a:t>- These table are related through certain columns Employee &amp; Manager table are related through manager id # column because - which is present in both table. Hear manger id is FOREIGN KEY </a:t>
            </a:r>
            <a:br>
              <a:rPr lang="en-US" sz="2000" dirty="0">
                <a:solidFill>
                  <a:srgbClr val="FFFFFF"/>
                </a:solidFill>
              </a:rPr>
            </a:br>
            <a:r>
              <a:rPr lang="en-US" sz="2000" dirty="0">
                <a:solidFill>
                  <a:srgbClr val="FFFFFF"/>
                </a:solidFill>
              </a:rPr>
              <a:t>- Manager &amp; Dept table are related through </a:t>
            </a:r>
            <a:r>
              <a:rPr lang="en-US" sz="2000" dirty="0" err="1">
                <a:solidFill>
                  <a:srgbClr val="FFFFFF"/>
                </a:solidFill>
              </a:rPr>
              <a:t>dept_id</a:t>
            </a:r>
            <a:r>
              <a:rPr lang="en-US" sz="2000" dirty="0">
                <a:solidFill>
                  <a:srgbClr val="FFFFFF"/>
                </a:solidFill>
              </a:rPr>
              <a:t>. Emp &amp; dept table are not related to each other but still it is possible to fetch the data from emp table based on specific condition from dept table. This is how Relational DB works</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64841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1"/>
            <a:ext cx="12192000" cy="6858000"/>
          </a:xfrm>
        </p:spPr>
        <p:txBody>
          <a:bodyPr>
            <a:normAutofit/>
          </a:bodyPr>
          <a:lstStyle/>
          <a:p>
            <a:pPr algn="l"/>
            <a:r>
              <a:rPr lang="en-IN" sz="2000" b="1" dirty="0"/>
              <a:t>- Information try to retrieve from multiple tables which are related to one another. Hence using table relation it is possible to retrieve data from different tables. </a:t>
            </a:r>
          </a:p>
          <a:p>
            <a:pPr algn="l"/>
            <a:r>
              <a:rPr lang="en-IN" sz="2000" b="1" dirty="0"/>
              <a:t>- In relational database using </a:t>
            </a:r>
            <a:r>
              <a:rPr lang="en-IN" sz="2000" b="1" dirty="0" err="1"/>
              <a:t>dbms</a:t>
            </a:r>
            <a:r>
              <a:rPr lang="en-IN" sz="2000" b="1" dirty="0"/>
              <a:t> you can enter command to specific language to store, retrieve, modify data. This specific language is called SQL (STRUCTURED QUERY LANGUAGE)</a:t>
            </a:r>
          </a:p>
          <a:p>
            <a:pPr algn="l"/>
            <a:r>
              <a:rPr lang="en-IN" sz="2000" b="1" dirty="0"/>
              <a:t>- SQL is programming language which follows standard format for querying the data across different relational database. </a:t>
            </a:r>
          </a:p>
          <a:p>
            <a:pPr algn="l"/>
            <a:r>
              <a:rPr lang="en-IN" sz="2000" b="1" dirty="0"/>
              <a:t>-Most of the institutional company like bank , insurance company use relational database</a:t>
            </a:r>
          </a:p>
          <a:p>
            <a:pPr algn="l"/>
            <a:r>
              <a:rPr lang="en-IN" sz="2000" b="1" dirty="0"/>
              <a:t>- Example of</a:t>
            </a:r>
          </a:p>
          <a:p>
            <a:pPr algn="l"/>
            <a:r>
              <a:rPr lang="en-IN" sz="2000" b="1" dirty="0"/>
              <a:t> Relational Database are – ORACLE, MICROSOFT SQL SERVER, MYSQL, POSTGRESQL</a:t>
            </a:r>
          </a:p>
        </p:txBody>
      </p:sp>
      <p:pic>
        <p:nvPicPr>
          <p:cNvPr id="5" name="Picture 4">
            <a:extLst>
              <a:ext uri="{FF2B5EF4-FFF2-40B4-BE49-F238E27FC236}">
                <a16:creationId xmlns:a16="http://schemas.microsoft.com/office/drawing/2014/main" id="{04F79B8F-D121-2480-B7E3-4F4BC17F508D}"/>
              </a:ext>
            </a:extLst>
          </p:cNvPr>
          <p:cNvPicPr>
            <a:picLocks noChangeAspect="1"/>
          </p:cNvPicPr>
          <p:nvPr/>
        </p:nvPicPr>
        <p:blipFill>
          <a:blip r:embed="rId2"/>
          <a:stretch>
            <a:fillRect/>
          </a:stretch>
        </p:blipFill>
        <p:spPr>
          <a:xfrm>
            <a:off x="132081" y="3200400"/>
            <a:ext cx="10891520" cy="3657599"/>
          </a:xfrm>
          <a:prstGeom prst="rect">
            <a:avLst/>
          </a:prstGeom>
        </p:spPr>
      </p:pic>
    </p:spTree>
    <p:extLst>
      <p:ext uri="{BB962C8B-B14F-4D97-AF65-F5344CB8AC3E}">
        <p14:creationId xmlns:p14="http://schemas.microsoft.com/office/powerpoint/2010/main" val="3897876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6177</TotalTime>
  <Words>1520</Words>
  <Application>Microsoft Office PowerPoint</Application>
  <PresentationFormat>Widescreen</PresentationFormat>
  <Paragraphs>118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WHAT IS DATABASE ?  TYPE OF DATABASE ?  WHAT IS DBMS ?  (DATABASE MANAGEMENT SYSTEM)</vt:lpstr>
      <vt:lpstr>WHAT IS DATABASE ? </vt:lpstr>
      <vt:lpstr>Wanted to create web application – COLLEGE TIMESHEET WEB APPLICATION </vt:lpstr>
      <vt:lpstr>PowerPoint Presentation</vt:lpstr>
      <vt:lpstr>PowerPoint Presentation</vt:lpstr>
      <vt:lpstr>EVOLUTION OF DATABASE</vt:lpstr>
      <vt:lpstr>REALATIONAL DATABASE =  SQL DATABASE =         STRUCTURED DATA</vt:lpstr>
      <vt:lpstr>- As an example if you considered as office database it will have information relation to employee, manager &amp; department. These details are stored in different table.  - These table are related through certain columns Employee &amp; Manager table are related through manager id # column because - which is present in both table. Hear manger id is FOREIGN KEY  - Manager &amp; Dept table are related through dept_id. Emp &amp; dept table are not related to each other but still it is possible to fetch the data from emp table based on specific condition from dept table. This is how Relational DB works </vt:lpstr>
      <vt:lpstr>PowerPoint Presentation</vt:lpstr>
      <vt:lpstr> NON-RELATIONAL DATABASE AKA     (NO SQL DATABASE)</vt:lpstr>
      <vt:lpstr>NON-RELATIONAL DATABASE AKA (NO SQL DATABASE)</vt:lpstr>
      <vt:lpstr>GRAPH DATABASE</vt:lpstr>
      <vt:lpstr>WIDE COLUMN DATABASE or COLUMN-FAMILY STORES:</vt:lpstr>
      <vt:lpstr>PowerPoint Presentation</vt:lpstr>
      <vt:lpstr>What is DBMS </vt:lpstr>
      <vt:lpstr>PowerPoint Presentation</vt:lpstr>
      <vt:lpstr>PowerPoint Presentation</vt:lpstr>
      <vt:lpstr>PowerPoint Presentation</vt:lpstr>
      <vt:lpstr>What is mysql</vt:lpstr>
      <vt:lpstr>PowerPoint Presentation</vt:lpstr>
      <vt:lpstr>RELATIONAL DATABASE</vt:lpstr>
      <vt:lpstr>PowerPoint Presentation</vt:lpstr>
      <vt:lpstr>COMPLETE SQL PRACTICLE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DATABASE ?  TYPE OF DATABASE?  DBMS (DATABASE MANAGEMENT SYSTEM)</dc:title>
  <dc:creator>kodi prakash senapati</dc:creator>
  <cp:lastModifiedBy>Vishnu Vardhan</cp:lastModifiedBy>
  <cp:revision>34</cp:revision>
  <dcterms:created xsi:type="dcterms:W3CDTF">2023-12-16T16:10:28Z</dcterms:created>
  <dcterms:modified xsi:type="dcterms:W3CDTF">2025-03-06T12:30:20Z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2023-12-16T16:17:00Z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fef07c45-9e0d-4224-8a97-78a39d8ae827</vt:lpwstr>
  </property>
  <property fmtid="{D5CDD505-2E9C-101B-9397-08002B2CF9AE}" pid="7" name="MSIP_Label_defa4170-0d19-0005-0004-bc88714345d2_ActionId">
    <vt:lpwstr>29d89618-4b87-4289-bf4a-9c38b2cac31c</vt:lpwstr>
  </property>
  <property fmtid="{D5CDD505-2E9C-101B-9397-08002B2CF9AE}" pid="8" name="MSIP_Label_defa4170-0d19-0005-0004-bc88714345d2_ContentBits">
    <vt:lpwstr>0</vt:lpwstr>
  </property>
</Properties>
</file>